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61" r:id="rId2"/>
    <p:sldId id="311" r:id="rId3"/>
    <p:sldId id="265" r:id="rId4"/>
    <p:sldId id="266" r:id="rId5"/>
    <p:sldId id="267" r:id="rId6"/>
    <p:sldId id="268" r:id="rId7"/>
    <p:sldId id="269" r:id="rId8"/>
    <p:sldId id="270" r:id="rId9"/>
    <p:sldId id="278" r:id="rId10"/>
    <p:sldId id="279" r:id="rId11"/>
    <p:sldId id="277" r:id="rId12"/>
    <p:sldId id="272" r:id="rId13"/>
    <p:sldId id="276" r:id="rId14"/>
    <p:sldId id="284" r:id="rId15"/>
    <p:sldId id="285" r:id="rId16"/>
    <p:sldId id="297" r:id="rId17"/>
    <p:sldId id="298" r:id="rId18"/>
    <p:sldId id="299" r:id="rId19"/>
    <p:sldId id="300" r:id="rId20"/>
    <p:sldId id="287" r:id="rId21"/>
    <p:sldId id="288" r:id="rId22"/>
    <p:sldId id="289" r:id="rId23"/>
    <p:sldId id="301" r:id="rId24"/>
    <p:sldId id="302" r:id="rId25"/>
    <p:sldId id="303" r:id="rId26"/>
    <p:sldId id="304" r:id="rId27"/>
    <p:sldId id="305" r:id="rId28"/>
    <p:sldId id="306" r:id="rId29"/>
    <p:sldId id="307" r:id="rId30"/>
    <p:sldId id="308" r:id="rId31"/>
    <p:sldId id="309" r:id="rId32"/>
    <p:sldId id="310" r:id="rId33"/>
    <p:sldId id="312" r:id="rId34"/>
    <p:sldId id="313" r:id="rId35"/>
    <p:sldId id="283" r:id="rId36"/>
    <p:sldId id="280" r:id="rId37"/>
    <p:sldId id="281" r:id="rId38"/>
    <p:sldId id="282" r:id="rId39"/>
    <p:sldId id="26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761877-2682-48C2-9893-3C3FFFF95C70}" v="18" dt="2024-04-26T16:58:45.413"/>
    <p1510:client id="{FB1500BE-4427-4664-8C96-21DCB5121D55}" v="47" dt="2024-04-27T14:27:39.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160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ồ Phúc Lâm" userId="5171a0e6-a551-4a4c-8eb9-4f8237ffab95" providerId="ADAL" clId="{CE761877-2682-48C2-9893-3C3FFFF95C70}"/>
    <pc:docChg chg="undo redo custSel addSld delSld modSld sldOrd modMainMaster">
      <pc:chgData name="Hồ Phúc Lâm" userId="5171a0e6-a551-4a4c-8eb9-4f8237ffab95" providerId="ADAL" clId="{CE761877-2682-48C2-9893-3C3FFFF95C70}" dt="2024-04-26T16:58:53.069" v="1901" actId="26606"/>
      <pc:docMkLst>
        <pc:docMk/>
      </pc:docMkLst>
      <pc:sldChg chg="addSp modSp mod">
        <pc:chgData name="Hồ Phúc Lâm" userId="5171a0e6-a551-4a4c-8eb9-4f8237ffab95" providerId="ADAL" clId="{CE761877-2682-48C2-9893-3C3FFFF95C70}" dt="2024-04-26T16:36:08.423" v="182" actId="1076"/>
        <pc:sldMkLst>
          <pc:docMk/>
          <pc:sldMk cId="173494106" sldId="261"/>
        </pc:sldMkLst>
        <pc:spChg chg="add">
          <ac:chgData name="Hồ Phúc Lâm" userId="5171a0e6-a551-4a4c-8eb9-4f8237ffab95" providerId="ADAL" clId="{CE761877-2682-48C2-9893-3C3FFFF95C70}" dt="2024-04-26T16:33:38.351" v="0"/>
          <ac:spMkLst>
            <pc:docMk/>
            <pc:sldMk cId="173494106" sldId="261"/>
            <ac:spMk id="2" creationId="{CFCE4F3B-266C-95AF-0571-3970A7ED0ED7}"/>
          </ac:spMkLst>
        </pc:spChg>
        <pc:spChg chg="add mod">
          <ac:chgData name="Hồ Phúc Lâm" userId="5171a0e6-a551-4a4c-8eb9-4f8237ffab95" providerId="ADAL" clId="{CE761877-2682-48C2-9893-3C3FFFF95C70}" dt="2024-04-26T16:36:08.423" v="182" actId="1076"/>
          <ac:spMkLst>
            <pc:docMk/>
            <pc:sldMk cId="173494106" sldId="261"/>
            <ac:spMk id="4" creationId="{C023021A-E8A5-877F-EA97-4C6198A857F8}"/>
          </ac:spMkLst>
        </pc:spChg>
        <pc:spChg chg="mod">
          <ac:chgData name="Hồ Phúc Lâm" userId="5171a0e6-a551-4a4c-8eb9-4f8237ffab95" providerId="ADAL" clId="{CE761877-2682-48C2-9893-3C3FFFF95C70}" dt="2024-04-26T16:34:33.491" v="92" actId="242"/>
          <ac:spMkLst>
            <pc:docMk/>
            <pc:sldMk cId="173494106" sldId="261"/>
            <ac:spMk id="6" creationId="{811000AD-D616-406E-BCAE-B7862FBB6095}"/>
          </ac:spMkLst>
        </pc:spChg>
        <pc:graphicFrameChg chg="add mod modGraphic">
          <ac:chgData name="Hồ Phúc Lâm" userId="5171a0e6-a551-4a4c-8eb9-4f8237ffab95" providerId="ADAL" clId="{CE761877-2682-48C2-9893-3C3FFFF95C70}" dt="2024-04-26T16:35:30.951" v="166" actId="1076"/>
          <ac:graphicFrameMkLst>
            <pc:docMk/>
            <pc:sldMk cId="173494106" sldId="261"/>
            <ac:graphicFrameMk id="3" creationId="{83B79DF2-A7A7-FFA3-D628-B8FA91DE52D3}"/>
          </ac:graphicFrameMkLst>
        </pc:graphicFrameChg>
      </pc:sldChg>
      <pc:sldChg chg="modSp del mod">
        <pc:chgData name="Hồ Phúc Lâm" userId="5171a0e6-a551-4a4c-8eb9-4f8237ffab95" providerId="ADAL" clId="{CE761877-2682-48C2-9893-3C3FFFF95C70}" dt="2024-04-26T16:39:09.659" v="274" actId="47"/>
        <pc:sldMkLst>
          <pc:docMk/>
          <pc:sldMk cId="872439380" sldId="262"/>
        </pc:sldMkLst>
        <pc:spChg chg="mod">
          <ac:chgData name="Hồ Phúc Lâm" userId="5171a0e6-a551-4a4c-8eb9-4f8237ffab95" providerId="ADAL" clId="{CE761877-2682-48C2-9893-3C3FFFF95C70}" dt="2024-04-26T16:39:00.175" v="272" actId="6549"/>
          <ac:spMkLst>
            <pc:docMk/>
            <pc:sldMk cId="872439380" sldId="262"/>
            <ac:spMk id="2" creationId="{89DA4F58-18A9-4CBC-A180-F267BAD5720E}"/>
          </ac:spMkLst>
        </pc:spChg>
      </pc:sldChg>
      <pc:sldChg chg="addSp delSp modSp add del mod modClrScheme chgLayout">
        <pc:chgData name="Hồ Phúc Lâm" userId="5171a0e6-a551-4a4c-8eb9-4f8237ffab95" providerId="ADAL" clId="{CE761877-2682-48C2-9893-3C3FFFF95C70}" dt="2024-04-26T16:56:50.948" v="1777" actId="47"/>
        <pc:sldMkLst>
          <pc:docMk/>
          <pc:sldMk cId="2733381451" sldId="264"/>
        </pc:sldMkLst>
        <pc:spChg chg="mod ord">
          <ac:chgData name="Hồ Phúc Lâm" userId="5171a0e6-a551-4a4c-8eb9-4f8237ffab95" providerId="ADAL" clId="{CE761877-2682-48C2-9893-3C3FFFF95C70}" dt="2024-04-26T16:39:57.168" v="290" actId="20577"/>
          <ac:spMkLst>
            <pc:docMk/>
            <pc:sldMk cId="2733381451" sldId="264"/>
            <ac:spMk id="2" creationId="{89DA4F58-18A9-4CBC-A180-F267BAD5720E}"/>
          </ac:spMkLst>
        </pc:spChg>
        <pc:spChg chg="add del mod ord">
          <ac:chgData name="Hồ Phúc Lâm" userId="5171a0e6-a551-4a4c-8eb9-4f8237ffab95" providerId="ADAL" clId="{CE761877-2682-48C2-9893-3C3FFFF95C70}" dt="2024-04-26T16:39:36.858" v="278" actId="700"/>
          <ac:spMkLst>
            <pc:docMk/>
            <pc:sldMk cId="2733381451" sldId="264"/>
            <ac:spMk id="3" creationId="{0EE06465-C62C-69E4-6513-E9070BB257CB}"/>
          </ac:spMkLst>
        </pc:spChg>
        <pc:spChg chg="add mod">
          <ac:chgData name="Hồ Phúc Lâm" userId="5171a0e6-a551-4a4c-8eb9-4f8237ffab95" providerId="ADAL" clId="{CE761877-2682-48C2-9893-3C3FFFF95C70}" dt="2024-04-26T16:40:09.896" v="313" actId="20577"/>
          <ac:spMkLst>
            <pc:docMk/>
            <pc:sldMk cId="2733381451" sldId="264"/>
            <ac:spMk id="4" creationId="{D5E3911F-E74F-74A0-05D3-82A5C79EB962}"/>
          </ac:spMkLst>
        </pc:spChg>
      </pc:sldChg>
      <pc:sldChg chg="addSp delSp modSp add mod">
        <pc:chgData name="Hồ Phúc Lâm" userId="5171a0e6-a551-4a4c-8eb9-4f8237ffab95" providerId="ADAL" clId="{CE761877-2682-48C2-9893-3C3FFFF95C70}" dt="2024-04-26T16:41:58.299" v="348" actId="20577"/>
        <pc:sldMkLst>
          <pc:docMk/>
          <pc:sldMk cId="2175744341" sldId="265"/>
        </pc:sldMkLst>
        <pc:spChg chg="del mod">
          <ac:chgData name="Hồ Phúc Lâm" userId="5171a0e6-a551-4a4c-8eb9-4f8237ffab95" providerId="ADAL" clId="{CE761877-2682-48C2-9893-3C3FFFF95C70}" dt="2024-04-26T16:40:29.448" v="318" actId="478"/>
          <ac:spMkLst>
            <pc:docMk/>
            <pc:sldMk cId="2175744341" sldId="265"/>
            <ac:spMk id="2" creationId="{89DA4F58-18A9-4CBC-A180-F267BAD5720E}"/>
          </ac:spMkLst>
        </pc:spChg>
        <pc:spChg chg="del">
          <ac:chgData name="Hồ Phúc Lâm" userId="5171a0e6-a551-4a4c-8eb9-4f8237ffab95" providerId="ADAL" clId="{CE761877-2682-48C2-9893-3C3FFFF95C70}" dt="2024-04-26T16:40:48.357" v="323" actId="478"/>
          <ac:spMkLst>
            <pc:docMk/>
            <pc:sldMk cId="2175744341" sldId="265"/>
            <ac:spMk id="4" creationId="{D5E3911F-E74F-74A0-05D3-82A5C79EB962}"/>
          </ac:spMkLst>
        </pc:spChg>
        <pc:spChg chg="add mod">
          <ac:chgData name="Hồ Phúc Lâm" userId="5171a0e6-a551-4a4c-8eb9-4f8237ffab95" providerId="ADAL" clId="{CE761877-2682-48C2-9893-3C3FFFF95C70}" dt="2024-04-26T16:41:30.782" v="333" actId="14100"/>
          <ac:spMkLst>
            <pc:docMk/>
            <pc:sldMk cId="2175744341" sldId="265"/>
            <ac:spMk id="5" creationId="{C1007E0E-3550-EF5E-AC4F-758CF771D10D}"/>
          </ac:spMkLst>
        </pc:spChg>
        <pc:spChg chg="add del mod">
          <ac:chgData name="Hồ Phúc Lâm" userId="5171a0e6-a551-4a4c-8eb9-4f8237ffab95" providerId="ADAL" clId="{CE761877-2682-48C2-9893-3C3FFFF95C70}" dt="2024-04-26T16:40:32.460" v="319" actId="478"/>
          <ac:spMkLst>
            <pc:docMk/>
            <pc:sldMk cId="2175744341" sldId="265"/>
            <ac:spMk id="7" creationId="{33F565EC-9947-3FF6-6CC9-CEBCE8C441C0}"/>
          </ac:spMkLst>
        </pc:spChg>
        <pc:spChg chg="add mod">
          <ac:chgData name="Hồ Phúc Lâm" userId="5171a0e6-a551-4a4c-8eb9-4f8237ffab95" providerId="ADAL" clId="{CE761877-2682-48C2-9893-3C3FFFF95C70}" dt="2024-04-26T16:41:19.864" v="331" actId="1076"/>
          <ac:spMkLst>
            <pc:docMk/>
            <pc:sldMk cId="2175744341" sldId="265"/>
            <ac:spMk id="10" creationId="{B2686B26-8328-4B70-4824-10546F07C414}"/>
          </ac:spMkLst>
        </pc:spChg>
        <pc:graphicFrameChg chg="add mod modGraphic">
          <ac:chgData name="Hồ Phúc Lâm" userId="5171a0e6-a551-4a4c-8eb9-4f8237ffab95" providerId="ADAL" clId="{CE761877-2682-48C2-9893-3C3FFFF95C70}" dt="2024-04-26T16:41:58.299" v="348" actId="20577"/>
          <ac:graphicFrameMkLst>
            <pc:docMk/>
            <pc:sldMk cId="2175744341" sldId="265"/>
            <ac:graphicFrameMk id="8" creationId="{A2FDA4BD-D9D0-ACD9-EB1C-EA7AA140F395}"/>
          </ac:graphicFrameMkLst>
        </pc:graphicFrameChg>
      </pc:sldChg>
      <pc:sldChg chg="new del">
        <pc:chgData name="Hồ Phúc Lâm" userId="5171a0e6-a551-4a4c-8eb9-4f8237ffab95" providerId="ADAL" clId="{CE761877-2682-48C2-9893-3C3FFFF95C70}" dt="2024-04-26T16:39:24.373" v="275" actId="47"/>
        <pc:sldMkLst>
          <pc:docMk/>
          <pc:sldMk cId="2942004349" sldId="265"/>
        </pc:sldMkLst>
      </pc:sldChg>
      <pc:sldChg chg="addSp delSp modSp add mod ord">
        <pc:chgData name="Hồ Phúc Lâm" userId="5171a0e6-a551-4a4c-8eb9-4f8237ffab95" providerId="ADAL" clId="{CE761877-2682-48C2-9893-3C3FFFF95C70}" dt="2024-04-26T16:43:01.166" v="368" actId="27636"/>
        <pc:sldMkLst>
          <pc:docMk/>
          <pc:sldMk cId="4001463721" sldId="266"/>
        </pc:sldMkLst>
        <pc:spChg chg="mod">
          <ac:chgData name="Hồ Phúc Lâm" userId="5171a0e6-a551-4a4c-8eb9-4f8237ffab95" providerId="ADAL" clId="{CE761877-2682-48C2-9893-3C3FFFF95C70}" dt="2024-04-26T16:42:25.290" v="355"/>
          <ac:spMkLst>
            <pc:docMk/>
            <pc:sldMk cId="4001463721" sldId="266"/>
            <ac:spMk id="2" creationId="{89DA4F58-18A9-4CBC-A180-F267BAD5720E}"/>
          </ac:spMkLst>
        </pc:spChg>
        <pc:spChg chg="mod">
          <ac:chgData name="Hồ Phúc Lâm" userId="5171a0e6-a551-4a4c-8eb9-4f8237ffab95" providerId="ADAL" clId="{CE761877-2682-48C2-9893-3C3FFFF95C70}" dt="2024-04-26T16:43:01.166" v="368" actId="27636"/>
          <ac:spMkLst>
            <pc:docMk/>
            <pc:sldMk cId="4001463721" sldId="266"/>
            <ac:spMk id="4" creationId="{D5E3911F-E74F-74A0-05D3-82A5C79EB962}"/>
          </ac:spMkLst>
        </pc:spChg>
        <pc:spChg chg="add del mod">
          <ac:chgData name="Hồ Phúc Lâm" userId="5171a0e6-a551-4a4c-8eb9-4f8237ffab95" providerId="ADAL" clId="{CE761877-2682-48C2-9893-3C3FFFF95C70}" dt="2024-04-26T16:42:32.384" v="357" actId="478"/>
          <ac:spMkLst>
            <pc:docMk/>
            <pc:sldMk cId="4001463721" sldId="266"/>
            <ac:spMk id="5" creationId="{8F3725B8-BA45-8D26-AAFD-60F8F8870327}"/>
          </ac:spMkLst>
        </pc:spChg>
      </pc:sldChg>
      <pc:sldChg chg="modSp add mod ord">
        <pc:chgData name="Hồ Phúc Lâm" userId="5171a0e6-a551-4a4c-8eb9-4f8237ffab95" providerId="ADAL" clId="{CE761877-2682-48C2-9893-3C3FFFF95C70}" dt="2024-04-26T16:49:04.771" v="854" actId="1076"/>
        <pc:sldMkLst>
          <pc:docMk/>
          <pc:sldMk cId="906722355" sldId="267"/>
        </pc:sldMkLst>
        <pc:spChg chg="mod">
          <ac:chgData name="Hồ Phúc Lâm" userId="5171a0e6-a551-4a4c-8eb9-4f8237ffab95" providerId="ADAL" clId="{CE761877-2682-48C2-9893-3C3FFFF95C70}" dt="2024-04-26T16:43:40.975" v="418" actId="122"/>
          <ac:spMkLst>
            <pc:docMk/>
            <pc:sldMk cId="906722355" sldId="267"/>
            <ac:spMk id="2" creationId="{89DA4F58-18A9-4CBC-A180-F267BAD5720E}"/>
          </ac:spMkLst>
        </pc:spChg>
        <pc:spChg chg="mod">
          <ac:chgData name="Hồ Phúc Lâm" userId="5171a0e6-a551-4a4c-8eb9-4f8237ffab95" providerId="ADAL" clId="{CE761877-2682-48C2-9893-3C3FFFF95C70}" dt="2024-04-26T16:49:04.771" v="854" actId="1076"/>
          <ac:spMkLst>
            <pc:docMk/>
            <pc:sldMk cId="906722355" sldId="267"/>
            <ac:spMk id="4" creationId="{D5E3911F-E74F-74A0-05D3-82A5C79EB962}"/>
          </ac:spMkLst>
        </pc:spChg>
      </pc:sldChg>
      <pc:sldChg chg="addSp modSp add mod">
        <pc:chgData name="Hồ Phúc Lâm" userId="5171a0e6-a551-4a4c-8eb9-4f8237ffab95" providerId="ADAL" clId="{CE761877-2682-48C2-9893-3C3FFFF95C70}" dt="2024-04-26T16:51:16.117" v="1403" actId="12"/>
        <pc:sldMkLst>
          <pc:docMk/>
          <pc:sldMk cId="2389174613" sldId="268"/>
        </pc:sldMkLst>
        <pc:spChg chg="mod">
          <ac:chgData name="Hồ Phúc Lâm" userId="5171a0e6-a551-4a4c-8eb9-4f8237ffab95" providerId="ADAL" clId="{CE761877-2682-48C2-9893-3C3FFFF95C70}" dt="2024-04-26T16:49:33.309" v="942" actId="14100"/>
          <ac:spMkLst>
            <pc:docMk/>
            <pc:sldMk cId="2389174613" sldId="268"/>
            <ac:spMk id="2" creationId="{89DA4F58-18A9-4CBC-A180-F267BAD5720E}"/>
          </ac:spMkLst>
        </pc:spChg>
        <pc:spChg chg="add mod">
          <ac:chgData name="Hồ Phúc Lâm" userId="5171a0e6-a551-4a4c-8eb9-4f8237ffab95" providerId="ADAL" clId="{CE761877-2682-48C2-9893-3C3FFFF95C70}" dt="2024-04-26T16:49:53.407" v="976" actId="20577"/>
          <ac:spMkLst>
            <pc:docMk/>
            <pc:sldMk cId="2389174613" sldId="268"/>
            <ac:spMk id="3" creationId="{C89C3647-273F-FF2A-739D-E30E4D1BE8C1}"/>
          </ac:spMkLst>
        </pc:spChg>
        <pc:spChg chg="mod">
          <ac:chgData name="Hồ Phúc Lâm" userId="5171a0e6-a551-4a4c-8eb9-4f8237ffab95" providerId="ADAL" clId="{CE761877-2682-48C2-9893-3C3FFFF95C70}" dt="2024-04-26T16:51:16.117" v="1403" actId="12"/>
          <ac:spMkLst>
            <pc:docMk/>
            <pc:sldMk cId="2389174613" sldId="268"/>
            <ac:spMk id="4" creationId="{D5E3911F-E74F-74A0-05D3-82A5C79EB962}"/>
          </ac:spMkLst>
        </pc:spChg>
      </pc:sldChg>
      <pc:sldChg chg="modSp add mod">
        <pc:chgData name="Hồ Phúc Lâm" userId="5171a0e6-a551-4a4c-8eb9-4f8237ffab95" providerId="ADAL" clId="{CE761877-2682-48C2-9893-3C3FFFF95C70}" dt="2024-04-26T16:52:18.011" v="1464" actId="12"/>
        <pc:sldMkLst>
          <pc:docMk/>
          <pc:sldMk cId="3375541922" sldId="269"/>
        </pc:sldMkLst>
        <pc:spChg chg="mod">
          <ac:chgData name="Hồ Phúc Lâm" userId="5171a0e6-a551-4a4c-8eb9-4f8237ffab95" providerId="ADAL" clId="{CE761877-2682-48C2-9893-3C3FFFF95C70}" dt="2024-04-26T16:51:34.983" v="1448" actId="20577"/>
          <ac:spMkLst>
            <pc:docMk/>
            <pc:sldMk cId="3375541922" sldId="269"/>
            <ac:spMk id="2" creationId="{89DA4F58-18A9-4CBC-A180-F267BAD5720E}"/>
          </ac:spMkLst>
        </pc:spChg>
        <pc:spChg chg="mod">
          <ac:chgData name="Hồ Phúc Lâm" userId="5171a0e6-a551-4a4c-8eb9-4f8237ffab95" providerId="ADAL" clId="{CE761877-2682-48C2-9893-3C3FFFF95C70}" dt="2024-04-26T16:52:18.011" v="1464" actId="12"/>
          <ac:spMkLst>
            <pc:docMk/>
            <pc:sldMk cId="3375541922" sldId="269"/>
            <ac:spMk id="4" creationId="{D5E3911F-E74F-74A0-05D3-82A5C79EB962}"/>
          </ac:spMkLst>
        </pc:spChg>
      </pc:sldChg>
      <pc:sldChg chg="addSp modSp add mod">
        <pc:chgData name="Hồ Phúc Lâm" userId="5171a0e6-a551-4a4c-8eb9-4f8237ffab95" providerId="ADAL" clId="{CE761877-2682-48C2-9893-3C3FFFF95C70}" dt="2024-04-26T16:53:35.555" v="1600" actId="1076"/>
        <pc:sldMkLst>
          <pc:docMk/>
          <pc:sldMk cId="1177782433" sldId="270"/>
        </pc:sldMkLst>
        <pc:spChg chg="mod">
          <ac:chgData name="Hồ Phúc Lâm" userId="5171a0e6-a551-4a4c-8eb9-4f8237ffab95" providerId="ADAL" clId="{CE761877-2682-48C2-9893-3C3FFFF95C70}" dt="2024-04-26T16:52:56.172" v="1543" actId="27636"/>
          <ac:spMkLst>
            <pc:docMk/>
            <pc:sldMk cId="1177782433" sldId="270"/>
            <ac:spMk id="2" creationId="{89DA4F58-18A9-4CBC-A180-F267BAD5720E}"/>
          </ac:spMkLst>
        </pc:spChg>
        <pc:spChg chg="add mod">
          <ac:chgData name="Hồ Phúc Lâm" userId="5171a0e6-a551-4a4c-8eb9-4f8237ffab95" providerId="ADAL" clId="{CE761877-2682-48C2-9893-3C3FFFF95C70}" dt="2024-04-26T16:53:04.086" v="1556" actId="20577"/>
          <ac:spMkLst>
            <pc:docMk/>
            <pc:sldMk cId="1177782433" sldId="270"/>
            <ac:spMk id="3" creationId="{A6C265BC-49C9-0040-8A01-E70C09C06EA6}"/>
          </ac:spMkLst>
        </pc:spChg>
        <pc:spChg chg="mod">
          <ac:chgData name="Hồ Phúc Lâm" userId="5171a0e6-a551-4a4c-8eb9-4f8237ffab95" providerId="ADAL" clId="{CE761877-2682-48C2-9893-3C3FFFF95C70}" dt="2024-04-26T16:53:31.004" v="1597" actId="1076"/>
          <ac:spMkLst>
            <pc:docMk/>
            <pc:sldMk cId="1177782433" sldId="270"/>
            <ac:spMk id="4" creationId="{D5E3911F-E74F-74A0-05D3-82A5C79EB962}"/>
          </ac:spMkLst>
        </pc:spChg>
        <pc:picChg chg="add mod">
          <ac:chgData name="Hồ Phúc Lâm" userId="5171a0e6-a551-4a4c-8eb9-4f8237ffab95" providerId="ADAL" clId="{CE761877-2682-48C2-9893-3C3FFFF95C70}" dt="2024-04-26T16:53:35.555" v="1600" actId="1076"/>
          <ac:picMkLst>
            <pc:docMk/>
            <pc:sldMk cId="1177782433" sldId="270"/>
            <ac:picMk id="5" creationId="{F16488E3-7690-0A4F-0EA8-74DB4FE43011}"/>
          </ac:picMkLst>
        </pc:picChg>
      </pc:sldChg>
      <pc:sldChg chg="addSp delSp modSp add del mod">
        <pc:chgData name="Hồ Phúc Lâm" userId="5171a0e6-a551-4a4c-8eb9-4f8237ffab95" providerId="ADAL" clId="{CE761877-2682-48C2-9893-3C3FFFF95C70}" dt="2024-04-26T16:55:06.336" v="1710" actId="47"/>
        <pc:sldMkLst>
          <pc:docMk/>
          <pc:sldMk cId="1724065327" sldId="271"/>
        </pc:sldMkLst>
        <pc:spChg chg="mod">
          <ac:chgData name="Hồ Phúc Lâm" userId="5171a0e6-a551-4a4c-8eb9-4f8237ffab95" providerId="ADAL" clId="{CE761877-2682-48C2-9893-3C3FFFF95C70}" dt="2024-04-26T16:54:18.350" v="1653" actId="20577"/>
          <ac:spMkLst>
            <pc:docMk/>
            <pc:sldMk cId="1724065327" sldId="271"/>
            <ac:spMk id="2" creationId="{89DA4F58-18A9-4CBC-A180-F267BAD5720E}"/>
          </ac:spMkLst>
        </pc:spChg>
        <pc:spChg chg="mod">
          <ac:chgData name="Hồ Phúc Lâm" userId="5171a0e6-a551-4a4c-8eb9-4f8237ffab95" providerId="ADAL" clId="{CE761877-2682-48C2-9893-3C3FFFF95C70}" dt="2024-04-26T16:53:56.351" v="1634" actId="20577"/>
          <ac:spMkLst>
            <pc:docMk/>
            <pc:sldMk cId="1724065327" sldId="271"/>
            <ac:spMk id="4" creationId="{D5E3911F-E74F-74A0-05D3-82A5C79EB962}"/>
          </ac:spMkLst>
        </pc:spChg>
        <pc:picChg chg="add del mod">
          <ac:chgData name="Hồ Phúc Lâm" userId="5171a0e6-a551-4a4c-8eb9-4f8237ffab95" providerId="ADAL" clId="{CE761877-2682-48C2-9893-3C3FFFF95C70}" dt="2024-04-26T16:54:22.483" v="1654" actId="478"/>
          <ac:picMkLst>
            <pc:docMk/>
            <pc:sldMk cId="1724065327" sldId="271"/>
            <ac:picMk id="3" creationId="{F50B3C0D-52CA-50FB-18CE-61BCBD3BF787}"/>
          </ac:picMkLst>
        </pc:picChg>
        <pc:picChg chg="add mod">
          <ac:chgData name="Hồ Phúc Lâm" userId="5171a0e6-a551-4a4c-8eb9-4f8237ffab95" providerId="ADAL" clId="{CE761877-2682-48C2-9893-3C3FFFF95C70}" dt="2024-04-26T16:54:22.992" v="1655"/>
          <ac:picMkLst>
            <pc:docMk/>
            <pc:sldMk cId="1724065327" sldId="271"/>
            <ac:picMk id="5" creationId="{250BCBA9-5384-230D-52CF-024BF51341B4}"/>
          </ac:picMkLst>
        </pc:picChg>
      </pc:sldChg>
      <pc:sldChg chg="addSp modSp add mod">
        <pc:chgData name="Hồ Phúc Lâm" userId="5171a0e6-a551-4a4c-8eb9-4f8237ffab95" providerId="ADAL" clId="{CE761877-2682-48C2-9893-3C3FFFF95C70}" dt="2024-04-26T16:56:15.500" v="1775" actId="14100"/>
        <pc:sldMkLst>
          <pc:docMk/>
          <pc:sldMk cId="945270206" sldId="272"/>
        </pc:sldMkLst>
        <pc:spChg chg="mod">
          <ac:chgData name="Hồ Phúc Lâm" userId="5171a0e6-a551-4a4c-8eb9-4f8237ffab95" providerId="ADAL" clId="{CE761877-2682-48C2-9893-3C3FFFF95C70}" dt="2024-04-26T16:56:02.732" v="1770" actId="20577"/>
          <ac:spMkLst>
            <pc:docMk/>
            <pc:sldMk cId="945270206" sldId="272"/>
            <ac:spMk id="2" creationId="{89DA4F58-18A9-4CBC-A180-F267BAD5720E}"/>
          </ac:spMkLst>
        </pc:spChg>
        <pc:spChg chg="mod">
          <ac:chgData name="Hồ Phúc Lâm" userId="5171a0e6-a551-4a4c-8eb9-4f8237ffab95" providerId="ADAL" clId="{CE761877-2682-48C2-9893-3C3FFFF95C70}" dt="2024-04-26T16:56:07.843" v="1771" actId="20577"/>
          <ac:spMkLst>
            <pc:docMk/>
            <pc:sldMk cId="945270206" sldId="272"/>
            <ac:spMk id="4" creationId="{D5E3911F-E74F-74A0-05D3-82A5C79EB962}"/>
          </ac:spMkLst>
        </pc:spChg>
        <pc:picChg chg="add mod">
          <ac:chgData name="Hồ Phúc Lâm" userId="5171a0e6-a551-4a4c-8eb9-4f8237ffab95" providerId="ADAL" clId="{CE761877-2682-48C2-9893-3C3FFFF95C70}" dt="2024-04-26T16:56:15.500" v="1775" actId="14100"/>
          <ac:picMkLst>
            <pc:docMk/>
            <pc:sldMk cId="945270206" sldId="272"/>
            <ac:picMk id="3" creationId="{8E278E79-8342-9C9B-DA3E-E0E742D9D573}"/>
          </ac:picMkLst>
        </pc:picChg>
      </pc:sldChg>
      <pc:sldChg chg="addSp add del">
        <pc:chgData name="Hồ Phúc Lâm" userId="5171a0e6-a551-4a4c-8eb9-4f8237ffab95" providerId="ADAL" clId="{CE761877-2682-48C2-9893-3C3FFFF95C70}" dt="2024-04-26T16:56:59.868" v="1778" actId="47"/>
        <pc:sldMkLst>
          <pc:docMk/>
          <pc:sldMk cId="2684694294" sldId="273"/>
        </pc:sldMkLst>
        <pc:spChg chg="add">
          <ac:chgData name="Hồ Phúc Lâm" userId="5171a0e6-a551-4a4c-8eb9-4f8237ffab95" providerId="ADAL" clId="{CE761877-2682-48C2-9893-3C3FFFF95C70}" dt="2024-04-26T16:56:42.571" v="1776"/>
          <ac:spMkLst>
            <pc:docMk/>
            <pc:sldMk cId="2684694294" sldId="273"/>
            <ac:spMk id="3" creationId="{7B17E3A9-2ABF-2230-CEB6-7922D4F6C141}"/>
          </ac:spMkLst>
        </pc:spChg>
        <pc:spChg chg="add">
          <ac:chgData name="Hồ Phúc Lâm" userId="5171a0e6-a551-4a4c-8eb9-4f8237ffab95" providerId="ADAL" clId="{CE761877-2682-48C2-9893-3C3FFFF95C70}" dt="2024-04-26T16:56:42.571" v="1776"/>
          <ac:spMkLst>
            <pc:docMk/>
            <pc:sldMk cId="2684694294" sldId="273"/>
            <ac:spMk id="5" creationId="{78C63742-390A-0CE7-66BE-DC807A6F0C38}"/>
          </ac:spMkLst>
        </pc:spChg>
        <pc:spChg chg="add">
          <ac:chgData name="Hồ Phúc Lâm" userId="5171a0e6-a551-4a4c-8eb9-4f8237ffab95" providerId="ADAL" clId="{CE761877-2682-48C2-9893-3C3FFFF95C70}" dt="2024-04-26T16:56:42.571" v="1776"/>
          <ac:spMkLst>
            <pc:docMk/>
            <pc:sldMk cId="2684694294" sldId="273"/>
            <ac:spMk id="6" creationId="{752E680D-1B46-E0FE-73B2-F02A582E9265}"/>
          </ac:spMkLst>
        </pc:spChg>
        <pc:spChg chg="add">
          <ac:chgData name="Hồ Phúc Lâm" userId="5171a0e6-a551-4a4c-8eb9-4f8237ffab95" providerId="ADAL" clId="{CE761877-2682-48C2-9893-3C3FFFF95C70}" dt="2024-04-26T16:56:42.571" v="1776"/>
          <ac:spMkLst>
            <pc:docMk/>
            <pc:sldMk cId="2684694294" sldId="273"/>
            <ac:spMk id="7" creationId="{AA02487E-D60E-46F8-713C-B90017789983}"/>
          </ac:spMkLst>
        </pc:spChg>
        <pc:spChg chg="add">
          <ac:chgData name="Hồ Phúc Lâm" userId="5171a0e6-a551-4a4c-8eb9-4f8237ffab95" providerId="ADAL" clId="{CE761877-2682-48C2-9893-3C3FFFF95C70}" dt="2024-04-26T16:56:42.571" v="1776"/>
          <ac:spMkLst>
            <pc:docMk/>
            <pc:sldMk cId="2684694294" sldId="273"/>
            <ac:spMk id="8" creationId="{0B1889ED-6A51-572B-248D-8317D1261F03}"/>
          </ac:spMkLst>
        </pc:spChg>
        <pc:spChg chg="add">
          <ac:chgData name="Hồ Phúc Lâm" userId="5171a0e6-a551-4a4c-8eb9-4f8237ffab95" providerId="ADAL" clId="{CE761877-2682-48C2-9893-3C3FFFF95C70}" dt="2024-04-26T16:56:42.571" v="1776"/>
          <ac:spMkLst>
            <pc:docMk/>
            <pc:sldMk cId="2684694294" sldId="273"/>
            <ac:spMk id="9" creationId="{8421F1CC-D111-DF65-2D11-B4CE42C3B69D}"/>
          </ac:spMkLst>
        </pc:spChg>
        <pc:spChg chg="add">
          <ac:chgData name="Hồ Phúc Lâm" userId="5171a0e6-a551-4a4c-8eb9-4f8237ffab95" providerId="ADAL" clId="{CE761877-2682-48C2-9893-3C3FFFF95C70}" dt="2024-04-26T16:56:42.571" v="1776"/>
          <ac:spMkLst>
            <pc:docMk/>
            <pc:sldMk cId="2684694294" sldId="273"/>
            <ac:spMk id="10" creationId="{B0AB0D32-176E-F068-72EC-B3CA1B358E21}"/>
          </ac:spMkLst>
        </pc:spChg>
        <pc:spChg chg="add">
          <ac:chgData name="Hồ Phúc Lâm" userId="5171a0e6-a551-4a4c-8eb9-4f8237ffab95" providerId="ADAL" clId="{CE761877-2682-48C2-9893-3C3FFFF95C70}" dt="2024-04-26T16:56:42.571" v="1776"/>
          <ac:spMkLst>
            <pc:docMk/>
            <pc:sldMk cId="2684694294" sldId="273"/>
            <ac:spMk id="11" creationId="{4B5482C9-B9B5-6866-8B3C-60A9D845CCEA}"/>
          </ac:spMkLst>
        </pc:spChg>
        <pc:spChg chg="add">
          <ac:chgData name="Hồ Phúc Lâm" userId="5171a0e6-a551-4a4c-8eb9-4f8237ffab95" providerId="ADAL" clId="{CE761877-2682-48C2-9893-3C3FFFF95C70}" dt="2024-04-26T16:56:42.571" v="1776"/>
          <ac:spMkLst>
            <pc:docMk/>
            <pc:sldMk cId="2684694294" sldId="273"/>
            <ac:spMk id="12" creationId="{202CB181-F65C-4A5C-6DF7-083497F27A80}"/>
          </ac:spMkLst>
        </pc:spChg>
        <pc:spChg chg="add">
          <ac:chgData name="Hồ Phúc Lâm" userId="5171a0e6-a551-4a4c-8eb9-4f8237ffab95" providerId="ADAL" clId="{CE761877-2682-48C2-9893-3C3FFFF95C70}" dt="2024-04-26T16:56:42.571" v="1776"/>
          <ac:spMkLst>
            <pc:docMk/>
            <pc:sldMk cId="2684694294" sldId="273"/>
            <ac:spMk id="13" creationId="{0852B8AB-D0A3-23A2-6EEB-B7595AD09E30}"/>
          </ac:spMkLst>
        </pc:spChg>
        <pc:spChg chg="add">
          <ac:chgData name="Hồ Phúc Lâm" userId="5171a0e6-a551-4a4c-8eb9-4f8237ffab95" providerId="ADAL" clId="{CE761877-2682-48C2-9893-3C3FFFF95C70}" dt="2024-04-26T16:56:42.571" v="1776"/>
          <ac:spMkLst>
            <pc:docMk/>
            <pc:sldMk cId="2684694294" sldId="273"/>
            <ac:spMk id="14" creationId="{CB28738E-C28B-5029-5F57-8E736E1C0BEC}"/>
          </ac:spMkLst>
        </pc:spChg>
        <pc:spChg chg="add">
          <ac:chgData name="Hồ Phúc Lâm" userId="5171a0e6-a551-4a4c-8eb9-4f8237ffab95" providerId="ADAL" clId="{CE761877-2682-48C2-9893-3C3FFFF95C70}" dt="2024-04-26T16:56:42.571" v="1776"/>
          <ac:spMkLst>
            <pc:docMk/>
            <pc:sldMk cId="2684694294" sldId="273"/>
            <ac:spMk id="15" creationId="{373F4CCD-3B7B-21FA-1360-EEA842B368DB}"/>
          </ac:spMkLst>
        </pc:spChg>
        <pc:spChg chg="add">
          <ac:chgData name="Hồ Phúc Lâm" userId="5171a0e6-a551-4a4c-8eb9-4f8237ffab95" providerId="ADAL" clId="{CE761877-2682-48C2-9893-3C3FFFF95C70}" dt="2024-04-26T16:56:42.571" v="1776"/>
          <ac:spMkLst>
            <pc:docMk/>
            <pc:sldMk cId="2684694294" sldId="273"/>
            <ac:spMk id="16" creationId="{2774382C-99AF-B4F7-7743-270378ADAF88}"/>
          </ac:spMkLst>
        </pc:spChg>
        <pc:spChg chg="add">
          <ac:chgData name="Hồ Phúc Lâm" userId="5171a0e6-a551-4a4c-8eb9-4f8237ffab95" providerId="ADAL" clId="{CE761877-2682-48C2-9893-3C3FFFF95C70}" dt="2024-04-26T16:56:42.571" v="1776"/>
          <ac:spMkLst>
            <pc:docMk/>
            <pc:sldMk cId="2684694294" sldId="273"/>
            <ac:spMk id="17" creationId="{B953FFC5-3BA3-BBB1-C86C-E6C8667163DB}"/>
          </ac:spMkLst>
        </pc:spChg>
        <pc:spChg chg="add">
          <ac:chgData name="Hồ Phúc Lâm" userId="5171a0e6-a551-4a4c-8eb9-4f8237ffab95" providerId="ADAL" clId="{CE761877-2682-48C2-9893-3C3FFFF95C70}" dt="2024-04-26T16:56:42.571" v="1776"/>
          <ac:spMkLst>
            <pc:docMk/>
            <pc:sldMk cId="2684694294" sldId="273"/>
            <ac:spMk id="18" creationId="{FDAD8AEC-EA6E-0C90-2634-EAA1FB288596}"/>
          </ac:spMkLst>
        </pc:spChg>
        <pc:spChg chg="add">
          <ac:chgData name="Hồ Phúc Lâm" userId="5171a0e6-a551-4a4c-8eb9-4f8237ffab95" providerId="ADAL" clId="{CE761877-2682-48C2-9893-3C3FFFF95C70}" dt="2024-04-26T16:56:42.571" v="1776"/>
          <ac:spMkLst>
            <pc:docMk/>
            <pc:sldMk cId="2684694294" sldId="273"/>
            <ac:spMk id="19" creationId="{12638ACA-C1E3-68FE-6BF7-BA5CE19B2AA9}"/>
          </ac:spMkLst>
        </pc:spChg>
        <pc:spChg chg="add">
          <ac:chgData name="Hồ Phúc Lâm" userId="5171a0e6-a551-4a4c-8eb9-4f8237ffab95" providerId="ADAL" clId="{CE761877-2682-48C2-9893-3C3FFFF95C70}" dt="2024-04-26T16:56:42.571" v="1776"/>
          <ac:spMkLst>
            <pc:docMk/>
            <pc:sldMk cId="2684694294" sldId="273"/>
            <ac:spMk id="20" creationId="{E0628F87-79EB-53D9-4BC1-81AE1106F00A}"/>
          </ac:spMkLst>
        </pc:spChg>
        <pc:spChg chg="add">
          <ac:chgData name="Hồ Phúc Lâm" userId="5171a0e6-a551-4a4c-8eb9-4f8237ffab95" providerId="ADAL" clId="{CE761877-2682-48C2-9893-3C3FFFF95C70}" dt="2024-04-26T16:56:42.571" v="1776"/>
          <ac:spMkLst>
            <pc:docMk/>
            <pc:sldMk cId="2684694294" sldId="273"/>
            <ac:spMk id="21" creationId="{02F0B4BD-63C0-2C58-205E-281E228AF5FA}"/>
          </ac:spMkLst>
        </pc:spChg>
        <pc:spChg chg="add">
          <ac:chgData name="Hồ Phúc Lâm" userId="5171a0e6-a551-4a4c-8eb9-4f8237ffab95" providerId="ADAL" clId="{CE761877-2682-48C2-9893-3C3FFFF95C70}" dt="2024-04-26T16:56:42.571" v="1776"/>
          <ac:spMkLst>
            <pc:docMk/>
            <pc:sldMk cId="2684694294" sldId="273"/>
            <ac:spMk id="22" creationId="{561E24A3-CC08-2A3C-20DF-ABA851B5E046}"/>
          </ac:spMkLst>
        </pc:spChg>
        <pc:spChg chg="add">
          <ac:chgData name="Hồ Phúc Lâm" userId="5171a0e6-a551-4a4c-8eb9-4f8237ffab95" providerId="ADAL" clId="{CE761877-2682-48C2-9893-3C3FFFF95C70}" dt="2024-04-26T16:56:42.571" v="1776"/>
          <ac:spMkLst>
            <pc:docMk/>
            <pc:sldMk cId="2684694294" sldId="273"/>
            <ac:spMk id="23" creationId="{D866F5EF-FDF9-2E6E-20FA-656F9A6165B5}"/>
          </ac:spMkLst>
        </pc:spChg>
        <pc:picChg chg="add">
          <ac:chgData name="Hồ Phúc Lâm" userId="5171a0e6-a551-4a4c-8eb9-4f8237ffab95" providerId="ADAL" clId="{CE761877-2682-48C2-9893-3C3FFFF95C70}" dt="2024-04-26T16:56:42.571" v="1776"/>
          <ac:picMkLst>
            <pc:docMk/>
            <pc:sldMk cId="2684694294" sldId="273"/>
            <ac:picMk id="3073" creationId="{87FB4EC9-EF4A-C265-92D8-C23F06932F22}"/>
          </ac:picMkLst>
        </pc:picChg>
        <pc:picChg chg="add">
          <ac:chgData name="Hồ Phúc Lâm" userId="5171a0e6-a551-4a4c-8eb9-4f8237ffab95" providerId="ADAL" clId="{CE761877-2682-48C2-9893-3C3FFFF95C70}" dt="2024-04-26T16:56:42.571" v="1776"/>
          <ac:picMkLst>
            <pc:docMk/>
            <pc:sldMk cId="2684694294" sldId="273"/>
            <ac:picMk id="3074" creationId="{F249D5AD-5CAF-40B3-4514-6DC36C45CB4C}"/>
          </ac:picMkLst>
        </pc:picChg>
        <pc:picChg chg="add">
          <ac:chgData name="Hồ Phúc Lâm" userId="5171a0e6-a551-4a4c-8eb9-4f8237ffab95" providerId="ADAL" clId="{CE761877-2682-48C2-9893-3C3FFFF95C70}" dt="2024-04-26T16:56:42.571" v="1776"/>
          <ac:picMkLst>
            <pc:docMk/>
            <pc:sldMk cId="2684694294" sldId="273"/>
            <ac:picMk id="3075" creationId="{571CF89B-DC82-A4F0-D110-18B435C591EF}"/>
          </ac:picMkLst>
        </pc:picChg>
        <pc:picChg chg="add">
          <ac:chgData name="Hồ Phúc Lâm" userId="5171a0e6-a551-4a4c-8eb9-4f8237ffab95" providerId="ADAL" clId="{CE761877-2682-48C2-9893-3C3FFFF95C70}" dt="2024-04-26T16:56:42.571" v="1776"/>
          <ac:picMkLst>
            <pc:docMk/>
            <pc:sldMk cId="2684694294" sldId="273"/>
            <ac:picMk id="3076" creationId="{D2DAB01F-FD3A-D925-39CC-0F39DE314ED3}"/>
          </ac:picMkLst>
        </pc:picChg>
        <pc:picChg chg="add">
          <ac:chgData name="Hồ Phúc Lâm" userId="5171a0e6-a551-4a4c-8eb9-4f8237ffab95" providerId="ADAL" clId="{CE761877-2682-48C2-9893-3C3FFFF95C70}" dt="2024-04-26T16:56:42.571" v="1776"/>
          <ac:picMkLst>
            <pc:docMk/>
            <pc:sldMk cId="2684694294" sldId="273"/>
            <ac:picMk id="3077" creationId="{1544CF88-38E9-1A24-07B9-60BE27144C48}"/>
          </ac:picMkLst>
        </pc:picChg>
        <pc:picChg chg="add">
          <ac:chgData name="Hồ Phúc Lâm" userId="5171a0e6-a551-4a4c-8eb9-4f8237ffab95" providerId="ADAL" clId="{CE761877-2682-48C2-9893-3C3FFFF95C70}" dt="2024-04-26T16:56:42.571" v="1776"/>
          <ac:picMkLst>
            <pc:docMk/>
            <pc:sldMk cId="2684694294" sldId="273"/>
            <ac:picMk id="3078" creationId="{4E8DCA84-D8D0-5937-5BDF-814F811AF38F}"/>
          </ac:picMkLst>
        </pc:picChg>
        <pc:picChg chg="add">
          <ac:chgData name="Hồ Phúc Lâm" userId="5171a0e6-a551-4a4c-8eb9-4f8237ffab95" providerId="ADAL" clId="{CE761877-2682-48C2-9893-3C3FFFF95C70}" dt="2024-04-26T16:56:42.571" v="1776"/>
          <ac:picMkLst>
            <pc:docMk/>
            <pc:sldMk cId="2684694294" sldId="273"/>
            <ac:picMk id="3079" creationId="{3528F36B-6B56-3C16-7AD2-B266FE17E684}"/>
          </ac:picMkLst>
        </pc:picChg>
        <pc:picChg chg="add">
          <ac:chgData name="Hồ Phúc Lâm" userId="5171a0e6-a551-4a4c-8eb9-4f8237ffab95" providerId="ADAL" clId="{CE761877-2682-48C2-9893-3C3FFFF95C70}" dt="2024-04-26T16:56:42.571" v="1776"/>
          <ac:picMkLst>
            <pc:docMk/>
            <pc:sldMk cId="2684694294" sldId="273"/>
            <ac:picMk id="3080" creationId="{D467F8ED-FF9A-3862-3BC8-36138B06ADC8}"/>
          </ac:picMkLst>
        </pc:picChg>
        <pc:picChg chg="add">
          <ac:chgData name="Hồ Phúc Lâm" userId="5171a0e6-a551-4a4c-8eb9-4f8237ffab95" providerId="ADAL" clId="{CE761877-2682-48C2-9893-3C3FFFF95C70}" dt="2024-04-26T16:56:42.571" v="1776"/>
          <ac:picMkLst>
            <pc:docMk/>
            <pc:sldMk cId="2684694294" sldId="273"/>
            <ac:picMk id="3081" creationId="{73C0565B-2FF5-5B9B-AF62-A07473FD572F}"/>
          </ac:picMkLst>
        </pc:picChg>
        <pc:picChg chg="add">
          <ac:chgData name="Hồ Phúc Lâm" userId="5171a0e6-a551-4a4c-8eb9-4f8237ffab95" providerId="ADAL" clId="{CE761877-2682-48C2-9893-3C3FFFF95C70}" dt="2024-04-26T16:56:42.571" v="1776"/>
          <ac:picMkLst>
            <pc:docMk/>
            <pc:sldMk cId="2684694294" sldId="273"/>
            <ac:picMk id="3082" creationId="{DCC85F13-4227-0026-69C7-95CA9A32F50F}"/>
          </ac:picMkLst>
        </pc:picChg>
        <pc:picChg chg="add">
          <ac:chgData name="Hồ Phúc Lâm" userId="5171a0e6-a551-4a4c-8eb9-4f8237ffab95" providerId="ADAL" clId="{CE761877-2682-48C2-9893-3C3FFFF95C70}" dt="2024-04-26T16:56:42.571" v="1776"/>
          <ac:picMkLst>
            <pc:docMk/>
            <pc:sldMk cId="2684694294" sldId="273"/>
            <ac:picMk id="3083" creationId="{F84B9E7C-E704-6E41-F2E1-7264EDD27C30}"/>
          </ac:picMkLst>
        </pc:picChg>
        <pc:picChg chg="add">
          <ac:chgData name="Hồ Phúc Lâm" userId="5171a0e6-a551-4a4c-8eb9-4f8237ffab95" providerId="ADAL" clId="{CE761877-2682-48C2-9893-3C3FFFF95C70}" dt="2024-04-26T16:56:42.571" v="1776"/>
          <ac:picMkLst>
            <pc:docMk/>
            <pc:sldMk cId="2684694294" sldId="273"/>
            <ac:picMk id="3084" creationId="{BB0CBCE8-501B-8270-1F45-A4C44759BEC2}"/>
          </ac:picMkLst>
        </pc:picChg>
        <pc:picChg chg="add">
          <ac:chgData name="Hồ Phúc Lâm" userId="5171a0e6-a551-4a4c-8eb9-4f8237ffab95" providerId="ADAL" clId="{CE761877-2682-48C2-9893-3C3FFFF95C70}" dt="2024-04-26T16:56:42.571" v="1776"/>
          <ac:picMkLst>
            <pc:docMk/>
            <pc:sldMk cId="2684694294" sldId="273"/>
            <ac:picMk id="3085" creationId="{466FBAF5-E987-470B-15DF-69B3A0C4CFED}"/>
          </ac:picMkLst>
        </pc:picChg>
        <pc:picChg chg="add">
          <ac:chgData name="Hồ Phúc Lâm" userId="5171a0e6-a551-4a4c-8eb9-4f8237ffab95" providerId="ADAL" clId="{CE761877-2682-48C2-9893-3C3FFFF95C70}" dt="2024-04-26T16:56:42.571" v="1776"/>
          <ac:picMkLst>
            <pc:docMk/>
            <pc:sldMk cId="2684694294" sldId="273"/>
            <ac:picMk id="3086" creationId="{CFDE0299-315D-3156-48EF-619B1353A0BA}"/>
          </ac:picMkLst>
        </pc:picChg>
        <pc:picChg chg="add">
          <ac:chgData name="Hồ Phúc Lâm" userId="5171a0e6-a551-4a4c-8eb9-4f8237ffab95" providerId="ADAL" clId="{CE761877-2682-48C2-9893-3C3FFFF95C70}" dt="2024-04-26T16:56:42.571" v="1776"/>
          <ac:picMkLst>
            <pc:docMk/>
            <pc:sldMk cId="2684694294" sldId="273"/>
            <ac:picMk id="3087" creationId="{CCAA3AC8-2E2F-289E-F8C9-202B0518433F}"/>
          </ac:picMkLst>
        </pc:picChg>
        <pc:picChg chg="add">
          <ac:chgData name="Hồ Phúc Lâm" userId="5171a0e6-a551-4a4c-8eb9-4f8237ffab95" providerId="ADAL" clId="{CE761877-2682-48C2-9893-3C3FFFF95C70}" dt="2024-04-26T16:56:42.571" v="1776"/>
          <ac:picMkLst>
            <pc:docMk/>
            <pc:sldMk cId="2684694294" sldId="273"/>
            <ac:picMk id="3088" creationId="{048C33A9-E3EE-A8A9-1E36-B872CC160F91}"/>
          </ac:picMkLst>
        </pc:picChg>
        <pc:picChg chg="add">
          <ac:chgData name="Hồ Phúc Lâm" userId="5171a0e6-a551-4a4c-8eb9-4f8237ffab95" providerId="ADAL" clId="{CE761877-2682-48C2-9893-3C3FFFF95C70}" dt="2024-04-26T16:56:42.571" v="1776"/>
          <ac:picMkLst>
            <pc:docMk/>
            <pc:sldMk cId="2684694294" sldId="273"/>
            <ac:picMk id="3089" creationId="{FFD12CB4-6176-D984-9AFC-14371CA3B466}"/>
          </ac:picMkLst>
        </pc:picChg>
        <pc:picChg chg="add">
          <ac:chgData name="Hồ Phúc Lâm" userId="5171a0e6-a551-4a4c-8eb9-4f8237ffab95" providerId="ADAL" clId="{CE761877-2682-48C2-9893-3C3FFFF95C70}" dt="2024-04-26T16:56:42.571" v="1776"/>
          <ac:picMkLst>
            <pc:docMk/>
            <pc:sldMk cId="2684694294" sldId="273"/>
            <ac:picMk id="3090" creationId="{7E34DDC3-DF45-555C-0B0F-60C2BB62C462}"/>
          </ac:picMkLst>
        </pc:picChg>
        <pc:picChg chg="add">
          <ac:chgData name="Hồ Phúc Lâm" userId="5171a0e6-a551-4a4c-8eb9-4f8237ffab95" providerId="ADAL" clId="{CE761877-2682-48C2-9893-3C3FFFF95C70}" dt="2024-04-26T16:56:42.571" v="1776"/>
          <ac:picMkLst>
            <pc:docMk/>
            <pc:sldMk cId="2684694294" sldId="273"/>
            <ac:picMk id="3091" creationId="{86A8CF93-FF47-8C61-EDA7-D9B67C38D5F2}"/>
          </ac:picMkLst>
        </pc:picChg>
        <pc:picChg chg="add">
          <ac:chgData name="Hồ Phúc Lâm" userId="5171a0e6-a551-4a4c-8eb9-4f8237ffab95" providerId="ADAL" clId="{CE761877-2682-48C2-9893-3C3FFFF95C70}" dt="2024-04-26T16:56:42.571" v="1776"/>
          <ac:picMkLst>
            <pc:docMk/>
            <pc:sldMk cId="2684694294" sldId="273"/>
            <ac:picMk id="3092" creationId="{9543461B-F3BB-A2AB-D7FF-7C9078392ED3}"/>
          </ac:picMkLst>
        </pc:picChg>
      </pc:sldChg>
      <pc:sldChg chg="add del">
        <pc:chgData name="Hồ Phúc Lâm" userId="5171a0e6-a551-4a4c-8eb9-4f8237ffab95" providerId="ADAL" clId="{CE761877-2682-48C2-9893-3C3FFFF95C70}" dt="2024-04-26T16:57:02.799" v="1779" actId="47"/>
        <pc:sldMkLst>
          <pc:docMk/>
          <pc:sldMk cId="3509614313" sldId="274"/>
        </pc:sldMkLst>
      </pc:sldChg>
      <pc:sldChg chg="add del">
        <pc:chgData name="Hồ Phúc Lâm" userId="5171a0e6-a551-4a4c-8eb9-4f8237ffab95" providerId="ADAL" clId="{CE761877-2682-48C2-9893-3C3FFFF95C70}" dt="2024-04-26T16:57:05.230" v="1780" actId="47"/>
        <pc:sldMkLst>
          <pc:docMk/>
          <pc:sldMk cId="614031679" sldId="275"/>
        </pc:sldMkLst>
      </pc:sldChg>
      <pc:sldChg chg="modSp add mod">
        <pc:chgData name="Hồ Phúc Lâm" userId="5171a0e6-a551-4a4c-8eb9-4f8237ffab95" providerId="ADAL" clId="{CE761877-2682-48C2-9893-3C3FFFF95C70}" dt="2024-04-26T16:57:42.066" v="1818" actId="27636"/>
        <pc:sldMkLst>
          <pc:docMk/>
          <pc:sldMk cId="2240070395" sldId="276"/>
        </pc:sldMkLst>
        <pc:spChg chg="mod">
          <ac:chgData name="Hồ Phúc Lâm" userId="5171a0e6-a551-4a4c-8eb9-4f8237ffab95" providerId="ADAL" clId="{CE761877-2682-48C2-9893-3C3FFFF95C70}" dt="2024-04-26T16:57:20.805" v="1802" actId="20577"/>
          <ac:spMkLst>
            <pc:docMk/>
            <pc:sldMk cId="2240070395" sldId="276"/>
            <ac:spMk id="2" creationId="{89DA4F58-18A9-4CBC-A180-F267BAD5720E}"/>
          </ac:spMkLst>
        </pc:spChg>
        <pc:spChg chg="mod">
          <ac:chgData name="Hồ Phúc Lâm" userId="5171a0e6-a551-4a4c-8eb9-4f8237ffab95" providerId="ADAL" clId="{CE761877-2682-48C2-9893-3C3FFFF95C70}" dt="2024-04-26T16:57:42.066" v="1818" actId="27636"/>
          <ac:spMkLst>
            <pc:docMk/>
            <pc:sldMk cId="2240070395" sldId="276"/>
            <ac:spMk id="4" creationId="{D5E3911F-E74F-74A0-05D3-82A5C79EB962}"/>
          </ac:spMkLst>
        </pc:spChg>
      </pc:sldChg>
      <pc:sldChg chg="addSp delSp modSp add mod setBg">
        <pc:chgData name="Hồ Phúc Lâm" userId="5171a0e6-a551-4a4c-8eb9-4f8237ffab95" providerId="ADAL" clId="{CE761877-2682-48C2-9893-3C3FFFF95C70}" dt="2024-04-26T16:55:01.630" v="1709" actId="1076"/>
        <pc:sldMkLst>
          <pc:docMk/>
          <pc:sldMk cId="3144641041" sldId="277"/>
        </pc:sldMkLst>
        <pc:spChg chg="mod">
          <ac:chgData name="Hồ Phúc Lâm" userId="5171a0e6-a551-4a4c-8eb9-4f8237ffab95" providerId="ADAL" clId="{CE761877-2682-48C2-9893-3C3FFFF95C70}" dt="2024-04-26T16:54:48.323" v="1705" actId="26606"/>
          <ac:spMkLst>
            <pc:docMk/>
            <pc:sldMk cId="3144641041" sldId="277"/>
            <ac:spMk id="2" creationId="{89DA4F58-18A9-4CBC-A180-F267BAD5720E}"/>
          </ac:spMkLst>
        </pc:spChg>
        <pc:spChg chg="ord">
          <ac:chgData name="Hồ Phúc Lâm" userId="5171a0e6-a551-4a4c-8eb9-4f8237ffab95" providerId="ADAL" clId="{CE761877-2682-48C2-9893-3C3FFFF95C70}" dt="2024-04-26T16:54:48.323" v="1705" actId="26606"/>
          <ac:spMkLst>
            <pc:docMk/>
            <pc:sldMk cId="3144641041" sldId="277"/>
            <ac:spMk id="4" creationId="{D5E3911F-E74F-74A0-05D3-82A5C79EB962}"/>
          </ac:spMkLst>
        </pc:spChg>
        <pc:spChg chg="add del">
          <ac:chgData name="Hồ Phúc Lâm" userId="5171a0e6-a551-4a4c-8eb9-4f8237ffab95" providerId="ADAL" clId="{CE761877-2682-48C2-9893-3C3FFFF95C70}" dt="2024-04-26T16:54:48.323" v="1705" actId="26606"/>
          <ac:spMkLst>
            <pc:docMk/>
            <pc:sldMk cId="3144641041" sldId="277"/>
            <ac:spMk id="10" creationId="{D4771268-CB57-404A-9271-370EB28F6090}"/>
          </ac:spMkLst>
        </pc:spChg>
        <pc:picChg chg="del">
          <ac:chgData name="Hồ Phúc Lâm" userId="5171a0e6-a551-4a4c-8eb9-4f8237ffab95" providerId="ADAL" clId="{CE761877-2682-48C2-9893-3C3FFFF95C70}" dt="2024-04-26T16:54:44.390" v="1702" actId="478"/>
          <ac:picMkLst>
            <pc:docMk/>
            <pc:sldMk cId="3144641041" sldId="277"/>
            <ac:picMk id="3" creationId="{F50B3C0D-52CA-50FB-18CE-61BCBD3BF787}"/>
          </ac:picMkLst>
        </pc:picChg>
        <pc:picChg chg="add del mod">
          <ac:chgData name="Hồ Phúc Lâm" userId="5171a0e6-a551-4a4c-8eb9-4f8237ffab95" providerId="ADAL" clId="{CE761877-2682-48C2-9893-3C3FFFF95C70}" dt="2024-04-26T16:54:59.350" v="1707" actId="478"/>
          <ac:picMkLst>
            <pc:docMk/>
            <pc:sldMk cId="3144641041" sldId="277"/>
            <ac:picMk id="5" creationId="{DB4DB137-4B9A-FE1D-3469-00535A8524B4}"/>
          </ac:picMkLst>
        </pc:picChg>
        <pc:picChg chg="add mod">
          <ac:chgData name="Hồ Phúc Lâm" userId="5171a0e6-a551-4a4c-8eb9-4f8237ffab95" providerId="ADAL" clId="{CE761877-2682-48C2-9893-3C3FFFF95C70}" dt="2024-04-26T16:55:01.630" v="1709" actId="1076"/>
          <ac:picMkLst>
            <pc:docMk/>
            <pc:sldMk cId="3144641041" sldId="277"/>
            <ac:picMk id="6" creationId="{1EBE8308-EA5F-4D01-A417-C574DB1E60E9}"/>
          </ac:picMkLst>
        </pc:picChg>
      </pc:sldChg>
      <pc:sldChg chg="addSp delSp modSp add mod">
        <pc:chgData name="Hồ Phúc Lâm" userId="5171a0e6-a551-4a4c-8eb9-4f8237ffab95" providerId="ADAL" clId="{CE761877-2682-48C2-9893-3C3FFFF95C70}" dt="2024-04-26T16:55:44.860" v="1742" actId="1076"/>
        <pc:sldMkLst>
          <pc:docMk/>
          <pc:sldMk cId="272295285" sldId="278"/>
        </pc:sldMkLst>
        <pc:spChg chg="mod">
          <ac:chgData name="Hồ Phúc Lâm" userId="5171a0e6-a551-4a4c-8eb9-4f8237ffab95" providerId="ADAL" clId="{CE761877-2682-48C2-9893-3C3FFFF95C70}" dt="2024-04-26T16:55:36.582" v="1739" actId="20577"/>
          <ac:spMkLst>
            <pc:docMk/>
            <pc:sldMk cId="272295285" sldId="278"/>
            <ac:spMk id="2" creationId="{89DA4F58-18A9-4CBC-A180-F267BAD5720E}"/>
          </ac:spMkLst>
        </pc:spChg>
        <pc:picChg chg="add mod">
          <ac:chgData name="Hồ Phúc Lâm" userId="5171a0e6-a551-4a4c-8eb9-4f8237ffab95" providerId="ADAL" clId="{CE761877-2682-48C2-9893-3C3FFFF95C70}" dt="2024-04-26T16:55:44.860" v="1742" actId="1076"/>
          <ac:picMkLst>
            <pc:docMk/>
            <pc:sldMk cId="272295285" sldId="278"/>
            <ac:picMk id="3" creationId="{988F39DF-76BF-496A-CDDD-3A27B271F8B6}"/>
          </ac:picMkLst>
        </pc:picChg>
        <pc:picChg chg="del">
          <ac:chgData name="Hồ Phúc Lâm" userId="5171a0e6-a551-4a4c-8eb9-4f8237ffab95" providerId="ADAL" clId="{CE761877-2682-48C2-9893-3C3FFFF95C70}" dt="2024-04-26T16:55:40.627" v="1740" actId="478"/>
          <ac:picMkLst>
            <pc:docMk/>
            <pc:sldMk cId="272295285" sldId="278"/>
            <ac:picMk id="5" creationId="{250BCBA9-5384-230D-52CF-024BF51341B4}"/>
          </ac:picMkLst>
        </pc:picChg>
      </pc:sldChg>
      <pc:sldChg chg="add">
        <pc:chgData name="Hồ Phúc Lâm" userId="5171a0e6-a551-4a4c-8eb9-4f8237ffab95" providerId="ADAL" clId="{CE761877-2682-48C2-9893-3C3FFFF95C70}" dt="2024-04-26T16:55:28.388" v="1711" actId="2890"/>
        <pc:sldMkLst>
          <pc:docMk/>
          <pc:sldMk cId="2555203045" sldId="279"/>
        </pc:sldMkLst>
      </pc:sldChg>
      <pc:sldChg chg="modSp add mod">
        <pc:chgData name="Hồ Phúc Lâm" userId="5171a0e6-a551-4a4c-8eb9-4f8237ffab95" providerId="ADAL" clId="{CE761877-2682-48C2-9893-3C3FFFF95C70}" dt="2024-04-26T16:57:57.950" v="1824" actId="20577"/>
        <pc:sldMkLst>
          <pc:docMk/>
          <pc:sldMk cId="3774721995" sldId="280"/>
        </pc:sldMkLst>
        <pc:spChg chg="mod">
          <ac:chgData name="Hồ Phúc Lâm" userId="5171a0e6-a551-4a4c-8eb9-4f8237ffab95" providerId="ADAL" clId="{CE761877-2682-48C2-9893-3C3FFFF95C70}" dt="2024-04-26T16:57:57.950" v="1824" actId="20577"/>
          <ac:spMkLst>
            <pc:docMk/>
            <pc:sldMk cId="3774721995" sldId="280"/>
            <ac:spMk id="4" creationId="{D5E3911F-E74F-74A0-05D3-82A5C79EB962}"/>
          </ac:spMkLst>
        </pc:spChg>
      </pc:sldChg>
      <pc:sldChg chg="modSp add mod">
        <pc:chgData name="Hồ Phúc Lâm" userId="5171a0e6-a551-4a4c-8eb9-4f8237ffab95" providerId="ADAL" clId="{CE761877-2682-48C2-9893-3C3FFFF95C70}" dt="2024-04-26T16:58:15.074" v="1830" actId="20577"/>
        <pc:sldMkLst>
          <pc:docMk/>
          <pc:sldMk cId="2774670473" sldId="281"/>
        </pc:sldMkLst>
        <pc:spChg chg="mod">
          <ac:chgData name="Hồ Phúc Lâm" userId="5171a0e6-a551-4a4c-8eb9-4f8237ffab95" providerId="ADAL" clId="{CE761877-2682-48C2-9893-3C3FFFF95C70}" dt="2024-04-26T16:58:15.074" v="1830" actId="20577"/>
          <ac:spMkLst>
            <pc:docMk/>
            <pc:sldMk cId="2774670473" sldId="281"/>
            <ac:spMk id="4" creationId="{D5E3911F-E74F-74A0-05D3-82A5C79EB962}"/>
          </ac:spMkLst>
        </pc:spChg>
      </pc:sldChg>
      <pc:sldChg chg="addSp delSp modSp add mod setBg">
        <pc:chgData name="Hồ Phúc Lâm" userId="5171a0e6-a551-4a4c-8eb9-4f8237ffab95" providerId="ADAL" clId="{CE761877-2682-48C2-9893-3C3FFFF95C70}" dt="2024-04-26T16:58:53.069" v="1901" actId="26606"/>
        <pc:sldMkLst>
          <pc:docMk/>
          <pc:sldMk cId="4284297612" sldId="282"/>
        </pc:sldMkLst>
        <pc:spChg chg="mod">
          <ac:chgData name="Hồ Phúc Lâm" userId="5171a0e6-a551-4a4c-8eb9-4f8237ffab95" providerId="ADAL" clId="{CE761877-2682-48C2-9893-3C3FFFF95C70}" dt="2024-04-26T16:58:53.069" v="1901" actId="26606"/>
          <ac:spMkLst>
            <pc:docMk/>
            <pc:sldMk cId="4284297612" sldId="282"/>
            <ac:spMk id="2" creationId="{89DA4F58-18A9-4CBC-A180-F267BAD5720E}"/>
          </ac:spMkLst>
        </pc:spChg>
        <pc:spChg chg="del mod">
          <ac:chgData name="Hồ Phúc Lâm" userId="5171a0e6-a551-4a4c-8eb9-4f8237ffab95" providerId="ADAL" clId="{CE761877-2682-48C2-9893-3C3FFFF95C70}" dt="2024-04-26T16:58:44.548" v="1899" actId="478"/>
          <ac:spMkLst>
            <pc:docMk/>
            <pc:sldMk cId="4284297612" sldId="282"/>
            <ac:spMk id="4" creationId="{D5E3911F-E74F-74A0-05D3-82A5C79EB962}"/>
          </ac:spMkLst>
        </pc:spChg>
        <pc:spChg chg="add mod">
          <ac:chgData name="Hồ Phúc Lâm" userId="5171a0e6-a551-4a4c-8eb9-4f8237ffab95" providerId="ADAL" clId="{CE761877-2682-48C2-9893-3C3FFFF95C70}" dt="2024-04-26T16:58:53.069" v="1901" actId="26606"/>
          <ac:spMkLst>
            <pc:docMk/>
            <pc:sldMk cId="4284297612" sldId="282"/>
            <ac:spMk id="5" creationId="{E2101C93-D900-0369-B56D-F451E88FF925}"/>
          </ac:spMkLst>
        </pc:spChg>
        <pc:grpChg chg="add">
          <ac:chgData name="Hồ Phúc Lâm" userId="5171a0e6-a551-4a4c-8eb9-4f8237ffab95" providerId="ADAL" clId="{CE761877-2682-48C2-9893-3C3FFFF95C70}" dt="2024-04-26T16:58:53.069" v="1901" actId="26606"/>
          <ac:grpSpMkLst>
            <pc:docMk/>
            <pc:sldMk cId="4284297612" sldId="282"/>
            <ac:grpSpMk id="10" creationId="{E4A41B9E-A0C8-F78B-E5B6-A0D02D8810B5}"/>
          </ac:grpSpMkLst>
        </pc:grpChg>
        <pc:graphicFrameChg chg="add mod ord modGraphic">
          <ac:chgData name="Hồ Phúc Lâm" userId="5171a0e6-a551-4a4c-8eb9-4f8237ffab95" providerId="ADAL" clId="{CE761877-2682-48C2-9893-3C3FFFF95C70}" dt="2024-04-26T16:58:53.069" v="1901" actId="26606"/>
          <ac:graphicFrameMkLst>
            <pc:docMk/>
            <pc:sldMk cId="4284297612" sldId="282"/>
            <ac:graphicFrameMk id="3" creationId="{49375A15-6EDB-706F-1FE4-9CED184AFEEA}"/>
          </ac:graphicFrameMkLst>
        </pc:graphicFrameChg>
      </pc:sldChg>
      <pc:sldMasterChg chg="modSldLayout">
        <pc:chgData name="Hồ Phúc Lâm" userId="5171a0e6-a551-4a4c-8eb9-4f8237ffab95" providerId="ADAL" clId="{CE761877-2682-48C2-9893-3C3FFFF95C70}" dt="2024-04-26T16:38:40.191" v="269" actId="1076"/>
        <pc:sldMasterMkLst>
          <pc:docMk/>
          <pc:sldMasterMk cId="1202351833" sldId="2147483660"/>
        </pc:sldMasterMkLst>
        <pc:sldLayoutChg chg="addSp modSp mod">
          <pc:chgData name="Hồ Phúc Lâm" userId="5171a0e6-a551-4a4c-8eb9-4f8237ffab95" providerId="ADAL" clId="{CE761877-2682-48C2-9893-3C3FFFF95C70}" dt="2024-04-26T16:38:40.191" v="269" actId="1076"/>
          <pc:sldLayoutMkLst>
            <pc:docMk/>
            <pc:sldMasterMk cId="1202351833" sldId="2147483660"/>
            <pc:sldLayoutMk cId="1379064316" sldId="2147483661"/>
          </pc:sldLayoutMkLst>
          <pc:spChg chg="add mod">
            <ac:chgData name="Hồ Phúc Lâm" userId="5171a0e6-a551-4a4c-8eb9-4f8237ffab95" providerId="ADAL" clId="{CE761877-2682-48C2-9893-3C3FFFF95C70}" dt="2024-04-26T16:37:52.415" v="190" actId="1076"/>
            <ac:spMkLst>
              <pc:docMk/>
              <pc:sldMasterMk cId="1202351833" sldId="2147483660"/>
              <pc:sldLayoutMk cId="1379064316" sldId="2147483661"/>
              <ac:spMk id="8" creationId="{6A1BE295-D6A2-69BE-68A5-AC2F4B4DF29E}"/>
            </ac:spMkLst>
          </pc:spChg>
          <pc:spChg chg="add mod">
            <ac:chgData name="Hồ Phúc Lâm" userId="5171a0e6-a551-4a4c-8eb9-4f8237ffab95" providerId="ADAL" clId="{CE761877-2682-48C2-9893-3C3FFFF95C70}" dt="2024-04-26T16:38:40.191" v="269" actId="1076"/>
            <ac:spMkLst>
              <pc:docMk/>
              <pc:sldMasterMk cId="1202351833" sldId="2147483660"/>
              <pc:sldLayoutMk cId="1379064316" sldId="2147483661"/>
              <ac:spMk id="9" creationId="{EA0E4838-47FB-773B-4E50-A53764040A2B}"/>
            </ac:spMkLst>
          </pc:spChg>
        </pc:sldLayoutChg>
      </pc:sldMasterChg>
    </pc:docChg>
  </pc:docChgLst>
  <pc:docChgLst>
    <pc:chgData name="Phúc Lâm Hồ" userId="c204e965a5c00d28" providerId="LiveId" clId="{FB1500BE-4427-4664-8C96-21DCB5121D55}"/>
    <pc:docChg chg="undo redo custSel addSld delSld modSld modMainMaster">
      <pc:chgData name="Phúc Lâm Hồ" userId="c204e965a5c00d28" providerId="LiveId" clId="{FB1500BE-4427-4664-8C96-21DCB5121D55}" dt="2024-04-27T14:28:08.034" v="2925" actId="14826"/>
      <pc:docMkLst>
        <pc:docMk/>
      </pc:docMkLst>
      <pc:sldChg chg="addSp delSp modSp mod modTransition">
        <pc:chgData name="Phúc Lâm Hồ" userId="c204e965a5c00d28" providerId="LiveId" clId="{FB1500BE-4427-4664-8C96-21DCB5121D55}" dt="2024-04-26T18:53:17.455" v="2806"/>
        <pc:sldMkLst>
          <pc:docMk/>
          <pc:sldMk cId="173494106" sldId="261"/>
        </pc:sldMkLst>
        <pc:spChg chg="mod">
          <ac:chgData name="Phúc Lâm Hồ" userId="c204e965a5c00d28" providerId="LiveId" clId="{FB1500BE-4427-4664-8C96-21DCB5121D55}" dt="2024-04-26T18:14:11.940" v="1" actId="1076"/>
          <ac:spMkLst>
            <pc:docMk/>
            <pc:sldMk cId="173494106" sldId="261"/>
            <ac:spMk id="4" creationId="{C023021A-E8A5-877F-EA97-4C6198A857F8}"/>
          </ac:spMkLst>
        </pc:spChg>
        <pc:spChg chg="mod">
          <ac:chgData name="Phúc Lâm Hồ" userId="c204e965a5c00d28" providerId="LiveId" clId="{FB1500BE-4427-4664-8C96-21DCB5121D55}" dt="2024-04-26T18:14:07.952" v="0" actId="14100"/>
          <ac:spMkLst>
            <pc:docMk/>
            <pc:sldMk cId="173494106" sldId="261"/>
            <ac:spMk id="6" creationId="{811000AD-D616-406E-BCAE-B7862FBB6095}"/>
          </ac:spMkLst>
        </pc:spChg>
        <pc:graphicFrameChg chg="add mod">
          <ac:chgData name="Phúc Lâm Hồ" userId="c204e965a5c00d28" providerId="LiveId" clId="{FB1500BE-4427-4664-8C96-21DCB5121D55}" dt="2024-04-26T18:53:11.310" v="2804"/>
          <ac:graphicFrameMkLst>
            <pc:docMk/>
            <pc:sldMk cId="173494106" sldId="261"/>
            <ac:graphicFrameMk id="2" creationId="{3DA0E1FA-ED4E-41F0-601C-5CA9D186DFB6}"/>
          </ac:graphicFrameMkLst>
        </pc:graphicFrameChg>
        <pc:graphicFrameChg chg="del">
          <ac:chgData name="Phúc Lâm Hồ" userId="c204e965a5c00d28" providerId="LiveId" clId="{FB1500BE-4427-4664-8C96-21DCB5121D55}" dt="2024-04-26T18:53:17.065" v="2805" actId="478"/>
          <ac:graphicFrameMkLst>
            <pc:docMk/>
            <pc:sldMk cId="173494106" sldId="261"/>
            <ac:graphicFrameMk id="3" creationId="{83B79DF2-A7A7-FFA3-D628-B8FA91DE52D3}"/>
          </ac:graphicFrameMkLst>
        </pc:graphicFrameChg>
        <pc:graphicFrameChg chg="add mod">
          <ac:chgData name="Phúc Lâm Hồ" userId="c204e965a5c00d28" providerId="LiveId" clId="{FB1500BE-4427-4664-8C96-21DCB5121D55}" dt="2024-04-26T18:53:17.455" v="2806"/>
          <ac:graphicFrameMkLst>
            <pc:docMk/>
            <pc:sldMk cId="173494106" sldId="261"/>
            <ac:graphicFrameMk id="5" creationId="{C2B7D55A-BA1B-7522-0B35-0FCE5773B332}"/>
          </ac:graphicFrameMkLst>
        </pc:graphicFrameChg>
      </pc:sldChg>
      <pc:sldChg chg="modTransition">
        <pc:chgData name="Phúc Lâm Hồ" userId="c204e965a5c00d28" providerId="LiveId" clId="{FB1500BE-4427-4664-8C96-21DCB5121D55}" dt="2024-04-26T18:49:12.542" v="2653"/>
        <pc:sldMkLst>
          <pc:docMk/>
          <pc:sldMk cId="2819100239" sldId="263"/>
        </pc:sldMkLst>
      </pc:sldChg>
      <pc:sldChg chg="modSp mod modTransition">
        <pc:chgData name="Phúc Lâm Hồ" userId="c204e965a5c00d28" providerId="LiveId" clId="{FB1500BE-4427-4664-8C96-21DCB5121D55}" dt="2024-04-26T18:49:12.542" v="2653"/>
        <pc:sldMkLst>
          <pc:docMk/>
          <pc:sldMk cId="2175744341" sldId="265"/>
        </pc:sldMkLst>
        <pc:graphicFrameChg chg="mod modGraphic">
          <ac:chgData name="Phúc Lâm Hồ" userId="c204e965a5c00d28" providerId="LiveId" clId="{FB1500BE-4427-4664-8C96-21DCB5121D55}" dt="2024-04-26T18:41:11.896" v="2572" actId="6549"/>
          <ac:graphicFrameMkLst>
            <pc:docMk/>
            <pc:sldMk cId="2175744341" sldId="265"/>
            <ac:graphicFrameMk id="8" creationId="{A2FDA4BD-D9D0-ACD9-EB1C-EA7AA140F395}"/>
          </ac:graphicFrameMkLst>
        </pc:graphicFrameChg>
      </pc:sldChg>
      <pc:sldChg chg="modSp mod modTransition">
        <pc:chgData name="Phúc Lâm Hồ" userId="c204e965a5c00d28" providerId="LiveId" clId="{FB1500BE-4427-4664-8C96-21DCB5121D55}" dt="2024-04-26T18:49:12.542" v="2653"/>
        <pc:sldMkLst>
          <pc:docMk/>
          <pc:sldMk cId="4001463721" sldId="266"/>
        </pc:sldMkLst>
        <pc:spChg chg="mod">
          <ac:chgData name="Phúc Lâm Hồ" userId="c204e965a5c00d28" providerId="LiveId" clId="{FB1500BE-4427-4664-8C96-21DCB5121D55}" dt="2024-04-26T18:41:26.617" v="2573" actId="20577"/>
          <ac:spMkLst>
            <pc:docMk/>
            <pc:sldMk cId="4001463721" sldId="266"/>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906722355" sldId="267"/>
        </pc:sldMkLst>
        <pc:spChg chg="mod">
          <ac:chgData name="Phúc Lâm Hồ" userId="c204e965a5c00d28" providerId="LiveId" clId="{FB1500BE-4427-4664-8C96-21DCB5121D55}" dt="2024-04-26T18:41:51.659" v="2575" actId="113"/>
          <ac:spMkLst>
            <pc:docMk/>
            <pc:sldMk cId="906722355" sldId="267"/>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389174613" sldId="268"/>
        </pc:sldMkLst>
        <pc:spChg chg="mod">
          <ac:chgData name="Phúc Lâm Hồ" userId="c204e965a5c00d28" providerId="LiveId" clId="{FB1500BE-4427-4664-8C96-21DCB5121D55}" dt="2024-04-26T18:41:57.417" v="2577" actId="113"/>
          <ac:spMkLst>
            <pc:docMk/>
            <pc:sldMk cId="2389174613" sldId="268"/>
            <ac:spMk id="2" creationId="{89DA4F58-18A9-4CBC-A180-F267BAD5720E}"/>
          </ac:spMkLst>
        </pc:spChg>
        <pc:spChg chg="mod">
          <ac:chgData name="Phúc Lâm Hồ" userId="c204e965a5c00d28" providerId="LiveId" clId="{FB1500BE-4427-4664-8C96-21DCB5121D55}" dt="2024-04-26T18:42:03.270" v="2578" actId="113"/>
          <ac:spMkLst>
            <pc:docMk/>
            <pc:sldMk cId="2389174613" sldId="268"/>
            <ac:spMk id="3" creationId="{C89C3647-273F-FF2A-739D-E30E4D1BE8C1}"/>
          </ac:spMkLst>
        </pc:spChg>
      </pc:sldChg>
      <pc:sldChg chg="modSp mod modTransition">
        <pc:chgData name="Phúc Lâm Hồ" userId="c204e965a5c00d28" providerId="LiveId" clId="{FB1500BE-4427-4664-8C96-21DCB5121D55}" dt="2024-04-26T18:49:12.542" v="2653"/>
        <pc:sldMkLst>
          <pc:docMk/>
          <pc:sldMk cId="3375541922" sldId="269"/>
        </pc:sldMkLst>
        <pc:spChg chg="mod">
          <ac:chgData name="Phúc Lâm Hồ" userId="c204e965a5c00d28" providerId="LiveId" clId="{FB1500BE-4427-4664-8C96-21DCB5121D55}" dt="2024-04-26T18:42:08.564" v="2579" actId="113"/>
          <ac:spMkLst>
            <pc:docMk/>
            <pc:sldMk cId="3375541922" sldId="269"/>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1177782433" sldId="270"/>
        </pc:sldMkLst>
        <pc:spChg chg="mod">
          <ac:chgData name="Phúc Lâm Hồ" userId="c204e965a5c00d28" providerId="LiveId" clId="{FB1500BE-4427-4664-8C96-21DCB5121D55}" dt="2024-04-26T18:42:14.642" v="2580" actId="113"/>
          <ac:spMkLst>
            <pc:docMk/>
            <pc:sldMk cId="1177782433" sldId="270"/>
            <ac:spMk id="2" creationId="{89DA4F58-18A9-4CBC-A180-F267BAD5720E}"/>
          </ac:spMkLst>
        </pc:spChg>
        <pc:spChg chg="mod">
          <ac:chgData name="Phúc Lâm Hồ" userId="c204e965a5c00d28" providerId="LiveId" clId="{FB1500BE-4427-4664-8C96-21DCB5121D55}" dt="2024-04-26T18:42:17.386" v="2581" actId="113"/>
          <ac:spMkLst>
            <pc:docMk/>
            <pc:sldMk cId="1177782433" sldId="270"/>
            <ac:spMk id="3" creationId="{A6C265BC-49C9-0040-8A01-E70C09C06EA6}"/>
          </ac:spMkLst>
        </pc:spChg>
        <pc:spChg chg="mod">
          <ac:chgData name="Phúc Lâm Hồ" userId="c204e965a5c00d28" providerId="LiveId" clId="{FB1500BE-4427-4664-8C96-21DCB5121D55}" dt="2024-04-26T18:42:20.772" v="2583" actId="114"/>
          <ac:spMkLst>
            <pc:docMk/>
            <pc:sldMk cId="1177782433" sldId="270"/>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945270206" sldId="272"/>
        </pc:sldMkLst>
        <pc:spChg chg="mod">
          <ac:chgData name="Phúc Lâm Hồ" userId="c204e965a5c00d28" providerId="LiveId" clId="{FB1500BE-4427-4664-8C96-21DCB5121D55}" dt="2024-04-26T18:42:41.968" v="2591" actId="114"/>
          <ac:spMkLst>
            <pc:docMk/>
            <pc:sldMk cId="945270206" sldId="272"/>
            <ac:spMk id="2" creationId="{89DA4F58-18A9-4CBC-A180-F267BAD5720E}"/>
          </ac:spMkLst>
        </pc:spChg>
      </pc:sldChg>
      <pc:sldChg chg="addSp modSp mod modTransition">
        <pc:chgData name="Phúc Lâm Hồ" userId="c204e965a5c00d28" providerId="LiveId" clId="{FB1500BE-4427-4664-8C96-21DCB5121D55}" dt="2024-04-26T18:49:12.542" v="2653"/>
        <pc:sldMkLst>
          <pc:docMk/>
          <pc:sldMk cId="2240070395" sldId="276"/>
        </pc:sldMkLst>
        <pc:spChg chg="mod">
          <ac:chgData name="Phúc Lâm Hồ" userId="c204e965a5c00d28" providerId="LiveId" clId="{FB1500BE-4427-4664-8C96-21DCB5121D55}" dt="2024-04-26T18:16:57.624" v="111"/>
          <ac:spMkLst>
            <pc:docMk/>
            <pc:sldMk cId="2240070395" sldId="276"/>
            <ac:spMk id="2" creationId="{89DA4F58-18A9-4CBC-A180-F267BAD5720E}"/>
          </ac:spMkLst>
        </pc:spChg>
        <pc:spChg chg="mod">
          <ac:chgData name="Phúc Lâm Hồ" userId="c204e965a5c00d28" providerId="LiveId" clId="{FB1500BE-4427-4664-8C96-21DCB5121D55}" dt="2024-04-26T18:42:50.786" v="2592" actId="113"/>
          <ac:spMkLst>
            <pc:docMk/>
            <pc:sldMk cId="2240070395" sldId="276"/>
            <ac:spMk id="4" creationId="{D5E3911F-E74F-74A0-05D3-82A5C79EB962}"/>
          </ac:spMkLst>
        </pc:spChg>
        <pc:picChg chg="add mod">
          <ac:chgData name="Phúc Lâm Hồ" userId="c204e965a5c00d28" providerId="LiveId" clId="{FB1500BE-4427-4664-8C96-21DCB5121D55}" dt="2024-04-26T18:17:26.011" v="166" actId="14100"/>
          <ac:picMkLst>
            <pc:docMk/>
            <pc:sldMk cId="2240070395" sldId="276"/>
            <ac:picMk id="3" creationId="{79A9EAB2-AE5D-1019-FBDC-EA0842EDD32E}"/>
          </ac:picMkLst>
        </pc:picChg>
      </pc:sldChg>
      <pc:sldChg chg="modSp mod modTransition">
        <pc:chgData name="Phúc Lâm Hồ" userId="c204e965a5c00d28" providerId="LiveId" clId="{FB1500BE-4427-4664-8C96-21DCB5121D55}" dt="2024-04-26T18:49:12.542" v="2653"/>
        <pc:sldMkLst>
          <pc:docMk/>
          <pc:sldMk cId="3144641041" sldId="277"/>
        </pc:sldMkLst>
        <pc:spChg chg="mod">
          <ac:chgData name="Phúc Lâm Hồ" userId="c204e965a5c00d28" providerId="LiveId" clId="{FB1500BE-4427-4664-8C96-21DCB5121D55}" dt="2024-04-26T18:42:35.396" v="2589" actId="114"/>
          <ac:spMkLst>
            <pc:docMk/>
            <pc:sldMk cId="3144641041" sldId="277"/>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72295285" sldId="278"/>
        </pc:sldMkLst>
        <pc:spChg chg="mod">
          <ac:chgData name="Phúc Lâm Hồ" userId="c204e965a5c00d28" providerId="LiveId" clId="{FB1500BE-4427-4664-8C96-21DCB5121D55}" dt="2024-04-26T18:42:26.551" v="2585" actId="114"/>
          <ac:spMkLst>
            <pc:docMk/>
            <pc:sldMk cId="272295285" sldId="278"/>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555203045" sldId="279"/>
        </pc:sldMkLst>
        <pc:spChg chg="mod">
          <ac:chgData name="Phúc Lâm Hồ" userId="c204e965a5c00d28" providerId="LiveId" clId="{FB1500BE-4427-4664-8C96-21DCB5121D55}" dt="2024-04-26T18:42:31.206" v="2587" actId="114"/>
          <ac:spMkLst>
            <pc:docMk/>
            <pc:sldMk cId="2555203045" sldId="279"/>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3774721995" sldId="280"/>
        </pc:sldMkLst>
        <pc:spChg chg="mod">
          <ac:chgData name="Phúc Lâm Hồ" userId="c204e965a5c00d28" providerId="LiveId" clId="{FB1500BE-4427-4664-8C96-21DCB5121D55}" dt="2024-04-26T18:48:49.243" v="2648" actId="403"/>
          <ac:spMkLst>
            <pc:docMk/>
            <pc:sldMk cId="3774721995" sldId="280"/>
            <ac:spMk id="2" creationId="{89DA4F58-18A9-4CBC-A180-F267BAD5720E}"/>
          </ac:spMkLst>
        </pc:spChg>
        <pc:spChg chg="mod">
          <ac:chgData name="Phúc Lâm Hồ" userId="c204e965a5c00d28" providerId="LiveId" clId="{FB1500BE-4427-4664-8C96-21DCB5121D55}" dt="2024-04-26T18:44:24.896" v="2614" actId="113"/>
          <ac:spMkLst>
            <pc:docMk/>
            <pc:sldMk cId="3774721995" sldId="280"/>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2774670473" sldId="281"/>
        </pc:sldMkLst>
        <pc:spChg chg="mod">
          <ac:chgData name="Phúc Lâm Hồ" userId="c204e965a5c00d28" providerId="LiveId" clId="{FB1500BE-4427-4664-8C96-21DCB5121D55}" dt="2024-04-26T18:48:43.939" v="2646" actId="403"/>
          <ac:spMkLst>
            <pc:docMk/>
            <pc:sldMk cId="2774670473" sldId="281"/>
            <ac:spMk id="2" creationId="{89DA4F58-18A9-4CBC-A180-F267BAD5720E}"/>
          </ac:spMkLst>
        </pc:spChg>
        <pc:spChg chg="mod">
          <ac:chgData name="Phúc Lâm Hồ" userId="c204e965a5c00d28" providerId="LiveId" clId="{FB1500BE-4427-4664-8C96-21DCB5121D55}" dt="2024-04-26T18:44:27.471" v="2615" actId="113"/>
          <ac:spMkLst>
            <pc:docMk/>
            <pc:sldMk cId="2774670473" sldId="281"/>
            <ac:spMk id="4" creationId="{D5E3911F-E74F-74A0-05D3-82A5C79EB962}"/>
          </ac:spMkLst>
        </pc:spChg>
      </pc:sldChg>
      <pc:sldChg chg="addSp delSp modSp mod modTransition">
        <pc:chgData name="Phúc Lâm Hồ" userId="c204e965a5c00d28" providerId="LiveId" clId="{FB1500BE-4427-4664-8C96-21DCB5121D55}" dt="2024-04-26T18:49:12.542" v="2653"/>
        <pc:sldMkLst>
          <pc:docMk/>
          <pc:sldMk cId="4284297612" sldId="282"/>
        </pc:sldMkLst>
        <pc:spChg chg="mod">
          <ac:chgData name="Phúc Lâm Hồ" userId="c204e965a5c00d28" providerId="LiveId" clId="{FB1500BE-4427-4664-8C96-21DCB5121D55}" dt="2024-04-26T18:44:38.916" v="2616" actId="26606"/>
          <ac:spMkLst>
            <pc:docMk/>
            <pc:sldMk cId="4284297612" sldId="282"/>
            <ac:spMk id="2" creationId="{89DA4F58-18A9-4CBC-A180-F267BAD5720E}"/>
          </ac:spMkLst>
        </pc:spChg>
        <pc:spChg chg="mod">
          <ac:chgData name="Phúc Lâm Hồ" userId="c204e965a5c00d28" providerId="LiveId" clId="{FB1500BE-4427-4664-8C96-21DCB5121D55}" dt="2024-04-26T18:44:38.916" v="2616" actId="26606"/>
          <ac:spMkLst>
            <pc:docMk/>
            <pc:sldMk cId="4284297612" sldId="282"/>
            <ac:spMk id="5" creationId="{E2101C93-D900-0369-B56D-F451E88FF925}"/>
          </ac:spMkLst>
        </pc:spChg>
        <pc:spChg chg="add">
          <ac:chgData name="Phúc Lâm Hồ" userId="c204e965a5c00d28" providerId="LiveId" clId="{FB1500BE-4427-4664-8C96-21DCB5121D55}" dt="2024-04-26T18:44:38.916" v="2616" actId="26606"/>
          <ac:spMkLst>
            <pc:docMk/>
            <pc:sldMk cId="4284297612" sldId="282"/>
            <ac:spMk id="17" creationId="{32AEEBC8-9D30-42EF-95F2-386C2653FBF0}"/>
          </ac:spMkLst>
        </pc:spChg>
        <pc:spChg chg="add">
          <ac:chgData name="Phúc Lâm Hồ" userId="c204e965a5c00d28" providerId="LiveId" clId="{FB1500BE-4427-4664-8C96-21DCB5121D55}" dt="2024-04-26T18:44:38.916" v="2616" actId="26606"/>
          <ac:spMkLst>
            <pc:docMk/>
            <pc:sldMk cId="4284297612" sldId="282"/>
            <ac:spMk id="19" creationId="{2E92FA66-67D7-4CB4-94D3-E643A9AD4757}"/>
          </ac:spMkLst>
        </pc:spChg>
        <pc:grpChg chg="del">
          <ac:chgData name="Phúc Lâm Hồ" userId="c204e965a5c00d28" providerId="LiveId" clId="{FB1500BE-4427-4664-8C96-21DCB5121D55}" dt="2024-04-26T18:44:38.916" v="2616" actId="26606"/>
          <ac:grpSpMkLst>
            <pc:docMk/>
            <pc:sldMk cId="4284297612" sldId="282"/>
            <ac:grpSpMk id="10" creationId="{E4A41B9E-A0C8-F78B-E5B6-A0D02D8810B5}"/>
          </ac:grpSpMkLst>
        </pc:grpChg>
        <pc:graphicFrameChg chg="mod modGraphic">
          <ac:chgData name="Phúc Lâm Hồ" userId="c204e965a5c00d28" providerId="LiveId" clId="{FB1500BE-4427-4664-8C96-21DCB5121D55}" dt="2024-04-26T18:48:34.312" v="2644" actId="20577"/>
          <ac:graphicFrameMkLst>
            <pc:docMk/>
            <pc:sldMk cId="4284297612" sldId="282"/>
            <ac:graphicFrameMk id="3" creationId="{49375A15-6EDB-706F-1FE4-9CED184AFEEA}"/>
          </ac:graphicFrameMkLst>
        </pc:graphicFrameChg>
      </pc:sldChg>
      <pc:sldChg chg="modSp add mod modTransition">
        <pc:chgData name="Phúc Lâm Hồ" userId="c204e965a5c00d28" providerId="LiveId" clId="{FB1500BE-4427-4664-8C96-21DCB5121D55}" dt="2024-04-26T18:49:12.542" v="2653"/>
        <pc:sldMkLst>
          <pc:docMk/>
          <pc:sldMk cId="3752746857" sldId="283"/>
        </pc:sldMkLst>
        <pc:spChg chg="mod">
          <ac:chgData name="Phúc Lâm Hồ" userId="c204e965a5c00d28" providerId="LiveId" clId="{FB1500BE-4427-4664-8C96-21DCB5121D55}" dt="2024-04-26T18:48:55.203" v="2650" actId="403"/>
          <ac:spMkLst>
            <pc:docMk/>
            <pc:sldMk cId="3752746857" sldId="283"/>
            <ac:spMk id="2" creationId="{89DA4F58-18A9-4CBC-A180-F267BAD5720E}"/>
          </ac:spMkLst>
        </pc:spChg>
        <pc:spChg chg="mod">
          <ac:chgData name="Phúc Lâm Hồ" userId="c204e965a5c00d28" providerId="LiveId" clId="{FB1500BE-4427-4664-8C96-21DCB5121D55}" dt="2024-04-26T18:47:18.056" v="2631" actId="20577"/>
          <ac:spMkLst>
            <pc:docMk/>
            <pc:sldMk cId="3752746857" sldId="283"/>
            <ac:spMk id="4" creationId="{D5E3911F-E74F-74A0-05D3-82A5C79EB962}"/>
          </ac:spMkLst>
        </pc:spChg>
      </pc:sldChg>
      <pc:sldChg chg="addSp delSp modSp add mod modTransition">
        <pc:chgData name="Phúc Lâm Hồ" userId="c204e965a5c00d28" providerId="LiveId" clId="{FB1500BE-4427-4664-8C96-21DCB5121D55}" dt="2024-04-26T18:49:12.542" v="2653"/>
        <pc:sldMkLst>
          <pc:docMk/>
          <pc:sldMk cId="1573278275" sldId="284"/>
        </pc:sldMkLst>
        <pc:spChg chg="del mod">
          <ac:chgData name="Phúc Lâm Hồ" userId="c204e965a5c00d28" providerId="LiveId" clId="{FB1500BE-4427-4664-8C96-21DCB5121D55}" dt="2024-04-26T18:17:40.149" v="169" actId="478"/>
          <ac:spMkLst>
            <pc:docMk/>
            <pc:sldMk cId="1573278275" sldId="284"/>
            <ac:spMk id="2" creationId="{89DA4F58-18A9-4CBC-A180-F267BAD5720E}"/>
          </ac:spMkLst>
        </pc:spChg>
        <pc:spChg chg="mod">
          <ac:chgData name="Phúc Lâm Hồ" userId="c204e965a5c00d28" providerId="LiveId" clId="{FB1500BE-4427-4664-8C96-21DCB5121D55}" dt="2024-04-26T18:42:59.959" v="2593" actId="113"/>
          <ac:spMkLst>
            <pc:docMk/>
            <pc:sldMk cId="1573278275" sldId="284"/>
            <ac:spMk id="4" creationId="{D5E3911F-E74F-74A0-05D3-82A5C79EB962}"/>
          </ac:spMkLst>
        </pc:spChg>
        <pc:picChg chg="del mod">
          <ac:chgData name="Phúc Lâm Hồ" userId="c204e965a5c00d28" providerId="LiveId" clId="{FB1500BE-4427-4664-8C96-21DCB5121D55}" dt="2024-04-26T18:17:59.875" v="184" actId="478"/>
          <ac:picMkLst>
            <pc:docMk/>
            <pc:sldMk cId="1573278275" sldId="284"/>
            <ac:picMk id="3" creationId="{79A9EAB2-AE5D-1019-FBDC-EA0842EDD32E}"/>
          </ac:picMkLst>
        </pc:picChg>
        <pc:picChg chg="add mod">
          <ac:chgData name="Phúc Lâm Hồ" userId="c204e965a5c00d28" providerId="LiveId" clId="{FB1500BE-4427-4664-8C96-21DCB5121D55}" dt="2024-04-26T18:18:09.709" v="188" actId="1076"/>
          <ac:picMkLst>
            <pc:docMk/>
            <pc:sldMk cId="1573278275" sldId="284"/>
            <ac:picMk id="5" creationId="{72A5C1C1-2231-534C-26A9-9FDA8221F75E}"/>
          </ac:picMkLst>
        </pc:picChg>
      </pc:sldChg>
      <pc:sldChg chg="addSp delSp modSp add mod modTransition">
        <pc:chgData name="Phúc Lâm Hồ" userId="c204e965a5c00d28" providerId="LiveId" clId="{FB1500BE-4427-4664-8C96-21DCB5121D55}" dt="2024-04-26T18:49:12.542" v="2653"/>
        <pc:sldMkLst>
          <pc:docMk/>
          <pc:sldMk cId="806676776" sldId="285"/>
        </pc:sldMkLst>
        <pc:spChg chg="mod">
          <ac:chgData name="Phúc Lâm Hồ" userId="c204e965a5c00d28" providerId="LiveId" clId="{FB1500BE-4427-4664-8C96-21DCB5121D55}" dt="2024-04-26T18:43:04.957" v="2594" actId="113"/>
          <ac:spMkLst>
            <pc:docMk/>
            <pc:sldMk cId="806676776" sldId="285"/>
            <ac:spMk id="4" creationId="{D5E3911F-E74F-74A0-05D3-82A5C79EB962}"/>
          </ac:spMkLst>
        </pc:spChg>
        <pc:picChg chg="add del mod">
          <ac:chgData name="Phúc Lâm Hồ" userId="c204e965a5c00d28" providerId="LiveId" clId="{FB1500BE-4427-4664-8C96-21DCB5121D55}" dt="2024-04-26T18:19:02.112" v="246" actId="478"/>
          <ac:picMkLst>
            <pc:docMk/>
            <pc:sldMk cId="806676776" sldId="285"/>
            <ac:picMk id="2" creationId="{9148CFF3-33C3-7055-00B9-85B207DFBB50}"/>
          </ac:picMkLst>
        </pc:picChg>
        <pc:picChg chg="add mod">
          <ac:chgData name="Phúc Lâm Hồ" userId="c204e965a5c00d28" providerId="LiveId" clId="{FB1500BE-4427-4664-8C96-21DCB5121D55}" dt="2024-04-26T18:19:12.730" v="250" actId="1076"/>
          <ac:picMkLst>
            <pc:docMk/>
            <pc:sldMk cId="806676776" sldId="285"/>
            <ac:picMk id="3" creationId="{8026E02B-A8F2-C61B-D2EC-E4DA7D02105C}"/>
          </ac:picMkLst>
        </pc:picChg>
        <pc:picChg chg="del">
          <ac:chgData name="Phúc Lâm Hồ" userId="c204e965a5c00d28" providerId="LiveId" clId="{FB1500BE-4427-4664-8C96-21DCB5121D55}" dt="2024-04-26T18:18:14.499" v="190" actId="478"/>
          <ac:picMkLst>
            <pc:docMk/>
            <pc:sldMk cId="806676776" sldId="285"/>
            <ac:picMk id="5" creationId="{72A5C1C1-2231-534C-26A9-9FDA8221F75E}"/>
          </ac:picMkLst>
        </pc:picChg>
      </pc:sldChg>
      <pc:sldChg chg="addSp modSp add del mod">
        <pc:chgData name="Phúc Lâm Hồ" userId="c204e965a5c00d28" providerId="LiveId" clId="{FB1500BE-4427-4664-8C96-21DCB5121D55}" dt="2024-04-26T18:21:04.478" v="305" actId="47"/>
        <pc:sldMkLst>
          <pc:docMk/>
          <pc:sldMk cId="3045748004" sldId="286"/>
        </pc:sldMkLst>
        <pc:spChg chg="mod">
          <ac:chgData name="Phúc Lâm Hồ" userId="c204e965a5c00d28" providerId="LiveId" clId="{FB1500BE-4427-4664-8C96-21DCB5121D55}" dt="2024-04-26T18:20:34.318" v="294" actId="20577"/>
          <ac:spMkLst>
            <pc:docMk/>
            <pc:sldMk cId="3045748004" sldId="286"/>
            <ac:spMk id="4" creationId="{D5E3911F-E74F-74A0-05D3-82A5C79EB962}"/>
          </ac:spMkLst>
        </pc:spChg>
        <pc:picChg chg="add mod">
          <ac:chgData name="Phúc Lâm Hồ" userId="c204e965a5c00d28" providerId="LiveId" clId="{FB1500BE-4427-4664-8C96-21DCB5121D55}" dt="2024-04-26T18:20:50.725" v="299" actId="14100"/>
          <ac:picMkLst>
            <pc:docMk/>
            <pc:sldMk cId="3045748004" sldId="286"/>
            <ac:picMk id="2" creationId="{F554BFFF-5D86-AC98-8255-D76A3E471936}"/>
          </ac:picMkLst>
        </pc:picChg>
      </pc:sldChg>
      <pc:sldChg chg="addSp modSp add mod modTransition">
        <pc:chgData name="Phúc Lâm Hồ" userId="c204e965a5c00d28" providerId="LiveId" clId="{FB1500BE-4427-4664-8C96-21DCB5121D55}" dt="2024-04-26T18:49:12.542" v="2653"/>
        <pc:sldMkLst>
          <pc:docMk/>
          <pc:sldMk cId="2959834288" sldId="287"/>
        </pc:sldMkLst>
        <pc:spChg chg="mod">
          <ac:chgData name="Phúc Lâm Hồ" userId="c204e965a5c00d28" providerId="LiveId" clId="{FB1500BE-4427-4664-8C96-21DCB5121D55}" dt="2024-04-26T18:43:35.840" v="2601" actId="113"/>
          <ac:spMkLst>
            <pc:docMk/>
            <pc:sldMk cId="2959834288" sldId="287"/>
            <ac:spMk id="4" creationId="{D5E3911F-E74F-74A0-05D3-82A5C79EB962}"/>
          </ac:spMkLst>
        </pc:spChg>
        <pc:picChg chg="add mod">
          <ac:chgData name="Phúc Lâm Hồ" userId="c204e965a5c00d28" providerId="LiveId" clId="{FB1500BE-4427-4664-8C96-21DCB5121D55}" dt="2024-04-26T18:21:40.137" v="377" actId="14100"/>
          <ac:picMkLst>
            <pc:docMk/>
            <pc:sldMk cId="2959834288" sldId="287"/>
            <ac:picMk id="2" creationId="{48E055EB-D024-8A9A-5B18-2FE5819A775C}"/>
          </ac:picMkLst>
        </pc:picChg>
      </pc:sldChg>
      <pc:sldChg chg="addSp modSp add mod modTransition">
        <pc:chgData name="Phúc Lâm Hồ" userId="c204e965a5c00d28" providerId="LiveId" clId="{FB1500BE-4427-4664-8C96-21DCB5121D55}" dt="2024-04-26T18:49:12.542" v="2653"/>
        <pc:sldMkLst>
          <pc:docMk/>
          <pc:sldMk cId="2737187514" sldId="288"/>
        </pc:sldMkLst>
        <pc:spChg chg="mod">
          <ac:chgData name="Phúc Lâm Hồ" userId="c204e965a5c00d28" providerId="LiveId" clId="{FB1500BE-4427-4664-8C96-21DCB5121D55}" dt="2024-04-26T18:43:39.521" v="2602" actId="113"/>
          <ac:spMkLst>
            <pc:docMk/>
            <pc:sldMk cId="2737187514" sldId="288"/>
            <ac:spMk id="4" creationId="{D5E3911F-E74F-74A0-05D3-82A5C79EB962}"/>
          </ac:spMkLst>
        </pc:spChg>
        <pc:picChg chg="add mod">
          <ac:chgData name="Phúc Lâm Hồ" userId="c204e965a5c00d28" providerId="LiveId" clId="{FB1500BE-4427-4664-8C96-21DCB5121D55}" dt="2024-04-26T18:22:20.569" v="438" actId="14100"/>
          <ac:picMkLst>
            <pc:docMk/>
            <pc:sldMk cId="2737187514" sldId="288"/>
            <ac:picMk id="2" creationId="{0D988218-7C84-B6CE-7A7C-170A9F5F964E}"/>
          </ac:picMkLst>
        </pc:picChg>
      </pc:sldChg>
      <pc:sldChg chg="addSp modSp add mod modTransition">
        <pc:chgData name="Phúc Lâm Hồ" userId="c204e965a5c00d28" providerId="LiveId" clId="{FB1500BE-4427-4664-8C96-21DCB5121D55}" dt="2024-04-26T18:49:12.542" v="2653"/>
        <pc:sldMkLst>
          <pc:docMk/>
          <pc:sldMk cId="2516070525" sldId="289"/>
        </pc:sldMkLst>
        <pc:spChg chg="mod">
          <ac:chgData name="Phúc Lâm Hồ" userId="c204e965a5c00d28" providerId="LiveId" clId="{FB1500BE-4427-4664-8C96-21DCB5121D55}" dt="2024-04-26T18:43:42.510" v="2603" actId="113"/>
          <ac:spMkLst>
            <pc:docMk/>
            <pc:sldMk cId="2516070525" sldId="289"/>
            <ac:spMk id="4" creationId="{D5E3911F-E74F-74A0-05D3-82A5C79EB962}"/>
          </ac:spMkLst>
        </pc:spChg>
        <pc:picChg chg="add mod">
          <ac:chgData name="Phúc Lâm Hồ" userId="c204e965a5c00d28" providerId="LiveId" clId="{FB1500BE-4427-4664-8C96-21DCB5121D55}" dt="2024-04-26T18:23:03.396" v="497" actId="14100"/>
          <ac:picMkLst>
            <pc:docMk/>
            <pc:sldMk cId="2516070525" sldId="289"/>
            <ac:picMk id="2" creationId="{22278493-E579-0A7B-AF71-B95E2ABF475D}"/>
          </ac:picMkLst>
        </pc:picChg>
      </pc:sldChg>
      <pc:sldChg chg="add del">
        <pc:chgData name="Phúc Lâm Hồ" userId="c204e965a5c00d28" providerId="LiveId" clId="{FB1500BE-4427-4664-8C96-21DCB5121D55}" dt="2024-04-26T18:28:59.360" v="940" actId="47"/>
        <pc:sldMkLst>
          <pc:docMk/>
          <pc:sldMk cId="875700899" sldId="290"/>
        </pc:sldMkLst>
      </pc:sldChg>
      <pc:sldChg chg="add del">
        <pc:chgData name="Phúc Lâm Hồ" userId="c204e965a5c00d28" providerId="LiveId" clId="{FB1500BE-4427-4664-8C96-21DCB5121D55}" dt="2024-04-26T18:29:00.387" v="941" actId="47"/>
        <pc:sldMkLst>
          <pc:docMk/>
          <pc:sldMk cId="4007363182" sldId="291"/>
        </pc:sldMkLst>
      </pc:sldChg>
      <pc:sldChg chg="add del">
        <pc:chgData name="Phúc Lâm Hồ" userId="c204e965a5c00d28" providerId="LiveId" clId="{FB1500BE-4427-4664-8C96-21DCB5121D55}" dt="2024-04-26T18:29:01.197" v="942" actId="47"/>
        <pc:sldMkLst>
          <pc:docMk/>
          <pc:sldMk cId="1657346708" sldId="292"/>
        </pc:sldMkLst>
      </pc:sldChg>
      <pc:sldChg chg="add del">
        <pc:chgData name="Phúc Lâm Hồ" userId="c204e965a5c00d28" providerId="LiveId" clId="{FB1500BE-4427-4664-8C96-21DCB5121D55}" dt="2024-04-26T18:29:01.949" v="943" actId="47"/>
        <pc:sldMkLst>
          <pc:docMk/>
          <pc:sldMk cId="633538891" sldId="293"/>
        </pc:sldMkLst>
      </pc:sldChg>
      <pc:sldChg chg="add del">
        <pc:chgData name="Phúc Lâm Hồ" userId="c204e965a5c00d28" providerId="LiveId" clId="{FB1500BE-4427-4664-8C96-21DCB5121D55}" dt="2024-04-26T18:29:02.608" v="944" actId="47"/>
        <pc:sldMkLst>
          <pc:docMk/>
          <pc:sldMk cId="3459716076" sldId="294"/>
        </pc:sldMkLst>
      </pc:sldChg>
      <pc:sldChg chg="add del">
        <pc:chgData name="Phúc Lâm Hồ" userId="c204e965a5c00d28" providerId="LiveId" clId="{FB1500BE-4427-4664-8C96-21DCB5121D55}" dt="2024-04-26T18:29:03.288" v="945" actId="47"/>
        <pc:sldMkLst>
          <pc:docMk/>
          <pc:sldMk cId="2981364478" sldId="295"/>
        </pc:sldMkLst>
      </pc:sldChg>
      <pc:sldChg chg="add del">
        <pc:chgData name="Phúc Lâm Hồ" userId="c204e965a5c00d28" providerId="LiveId" clId="{FB1500BE-4427-4664-8C96-21DCB5121D55}" dt="2024-04-26T18:29:04.012" v="946" actId="47"/>
        <pc:sldMkLst>
          <pc:docMk/>
          <pc:sldMk cId="2111384895" sldId="296"/>
        </pc:sldMkLst>
      </pc:sldChg>
      <pc:sldChg chg="addSp delSp modSp add mod modTransition">
        <pc:chgData name="Phúc Lâm Hồ" userId="c204e965a5c00d28" providerId="LiveId" clId="{FB1500BE-4427-4664-8C96-21DCB5121D55}" dt="2024-04-26T18:49:12.542" v="2653"/>
        <pc:sldMkLst>
          <pc:docMk/>
          <pc:sldMk cId="1957716127" sldId="297"/>
        </pc:sldMkLst>
        <pc:spChg chg="mod">
          <ac:chgData name="Phúc Lâm Hồ" userId="c204e965a5c00d28" providerId="LiveId" clId="{FB1500BE-4427-4664-8C96-21DCB5121D55}" dt="2024-04-26T18:43:13.546" v="2595" actId="113"/>
          <ac:spMkLst>
            <pc:docMk/>
            <pc:sldMk cId="1957716127" sldId="297"/>
            <ac:spMk id="4" creationId="{D5E3911F-E74F-74A0-05D3-82A5C79EB962}"/>
          </ac:spMkLst>
        </pc:spChg>
        <pc:picChg chg="add mod">
          <ac:chgData name="Phúc Lâm Hồ" userId="c204e965a5c00d28" providerId="LiveId" clId="{FB1500BE-4427-4664-8C96-21DCB5121D55}" dt="2024-04-26T18:19:38.972" v="255" actId="14100"/>
          <ac:picMkLst>
            <pc:docMk/>
            <pc:sldMk cId="1957716127" sldId="297"/>
            <ac:picMk id="2" creationId="{06FCF2DB-C643-B40C-88F1-FCBA456F1FC7}"/>
          </ac:picMkLst>
        </pc:picChg>
        <pc:picChg chg="del">
          <ac:chgData name="Phúc Lâm Hồ" userId="c204e965a5c00d28" providerId="LiveId" clId="{FB1500BE-4427-4664-8C96-21DCB5121D55}" dt="2024-04-26T18:19:28.936" v="252" actId="478"/>
          <ac:picMkLst>
            <pc:docMk/>
            <pc:sldMk cId="1957716127" sldId="297"/>
            <ac:picMk id="3" creationId="{8026E02B-A8F2-C61B-D2EC-E4DA7D02105C}"/>
          </ac:picMkLst>
        </pc:picChg>
      </pc:sldChg>
      <pc:sldChg chg="addSp delSp modSp add mod modTransition">
        <pc:chgData name="Phúc Lâm Hồ" userId="c204e965a5c00d28" providerId="LiveId" clId="{FB1500BE-4427-4664-8C96-21DCB5121D55}" dt="2024-04-26T18:49:12.542" v="2653"/>
        <pc:sldMkLst>
          <pc:docMk/>
          <pc:sldMk cId="405452139" sldId="298"/>
        </pc:sldMkLst>
        <pc:spChg chg="mod">
          <ac:chgData name="Phúc Lâm Hồ" userId="c204e965a5c00d28" providerId="LiveId" clId="{FB1500BE-4427-4664-8C96-21DCB5121D55}" dt="2024-04-26T18:43:17.146" v="2596" actId="113"/>
          <ac:spMkLst>
            <pc:docMk/>
            <pc:sldMk cId="405452139" sldId="298"/>
            <ac:spMk id="4" creationId="{D5E3911F-E74F-74A0-05D3-82A5C79EB962}"/>
          </ac:spMkLst>
        </pc:spChg>
        <pc:picChg chg="del">
          <ac:chgData name="Phúc Lâm Hồ" userId="c204e965a5c00d28" providerId="LiveId" clId="{FB1500BE-4427-4664-8C96-21DCB5121D55}" dt="2024-04-26T18:19:49.318" v="257" actId="478"/>
          <ac:picMkLst>
            <pc:docMk/>
            <pc:sldMk cId="405452139" sldId="298"/>
            <ac:picMk id="2" creationId="{06FCF2DB-C643-B40C-88F1-FCBA456F1FC7}"/>
          </ac:picMkLst>
        </pc:picChg>
        <pc:picChg chg="add mod">
          <ac:chgData name="Phúc Lâm Hồ" userId="c204e965a5c00d28" providerId="LiveId" clId="{FB1500BE-4427-4664-8C96-21DCB5121D55}" dt="2024-04-26T18:20:00.307" v="260" actId="14100"/>
          <ac:picMkLst>
            <pc:docMk/>
            <pc:sldMk cId="405452139" sldId="298"/>
            <ac:picMk id="3" creationId="{0D01C85E-C5E6-D577-0ABD-386924E5B7F6}"/>
          </ac:picMkLst>
        </pc:picChg>
      </pc:sldChg>
      <pc:sldChg chg="addSp delSp modSp add mod modTransition">
        <pc:chgData name="Phúc Lâm Hồ" userId="c204e965a5c00d28" providerId="LiveId" clId="{FB1500BE-4427-4664-8C96-21DCB5121D55}" dt="2024-04-26T18:49:12.542" v="2653"/>
        <pc:sldMkLst>
          <pc:docMk/>
          <pc:sldMk cId="4133499891" sldId="299"/>
        </pc:sldMkLst>
        <pc:spChg chg="mod">
          <ac:chgData name="Phúc Lâm Hồ" userId="c204e965a5c00d28" providerId="LiveId" clId="{FB1500BE-4427-4664-8C96-21DCB5121D55}" dt="2024-04-26T18:43:22.886" v="2599" actId="113"/>
          <ac:spMkLst>
            <pc:docMk/>
            <pc:sldMk cId="4133499891" sldId="299"/>
            <ac:spMk id="4" creationId="{D5E3911F-E74F-74A0-05D3-82A5C79EB962}"/>
          </ac:spMkLst>
        </pc:spChg>
        <pc:picChg chg="add mod">
          <ac:chgData name="Phúc Lâm Hồ" userId="c204e965a5c00d28" providerId="LiveId" clId="{FB1500BE-4427-4664-8C96-21DCB5121D55}" dt="2024-04-26T18:20:21.179" v="265" actId="14100"/>
          <ac:picMkLst>
            <pc:docMk/>
            <pc:sldMk cId="4133499891" sldId="299"/>
            <ac:picMk id="2" creationId="{CEC314B8-6C54-A099-1528-1A265239B7EC}"/>
          </ac:picMkLst>
        </pc:picChg>
        <pc:picChg chg="del">
          <ac:chgData name="Phúc Lâm Hồ" userId="c204e965a5c00d28" providerId="LiveId" clId="{FB1500BE-4427-4664-8C96-21DCB5121D55}" dt="2024-04-26T18:20:15.038" v="262" actId="478"/>
          <ac:picMkLst>
            <pc:docMk/>
            <pc:sldMk cId="4133499891" sldId="299"/>
            <ac:picMk id="3" creationId="{0D01C85E-C5E6-D577-0ABD-386924E5B7F6}"/>
          </ac:picMkLst>
        </pc:picChg>
      </pc:sldChg>
      <pc:sldChg chg="modSp add mod modTransition">
        <pc:chgData name="Phúc Lâm Hồ" userId="c204e965a5c00d28" providerId="LiveId" clId="{FB1500BE-4427-4664-8C96-21DCB5121D55}" dt="2024-04-26T18:49:12.542" v="2653"/>
        <pc:sldMkLst>
          <pc:docMk/>
          <pc:sldMk cId="291703668" sldId="300"/>
        </pc:sldMkLst>
        <pc:spChg chg="mod">
          <ac:chgData name="Phúc Lâm Hồ" userId="c204e965a5c00d28" providerId="LiveId" clId="{FB1500BE-4427-4664-8C96-21DCB5121D55}" dt="2024-04-26T18:43:26.021" v="2600" actId="113"/>
          <ac:spMkLst>
            <pc:docMk/>
            <pc:sldMk cId="291703668" sldId="300"/>
            <ac:spMk id="4" creationId="{D5E3911F-E74F-74A0-05D3-82A5C79EB962}"/>
          </ac:spMkLst>
        </pc:spChg>
      </pc:sldChg>
      <pc:sldChg chg="addSp delSp modSp add mod modTransition">
        <pc:chgData name="Phúc Lâm Hồ" userId="c204e965a5c00d28" providerId="LiveId" clId="{FB1500BE-4427-4664-8C96-21DCB5121D55}" dt="2024-04-26T18:49:12.542" v="2653"/>
        <pc:sldMkLst>
          <pc:docMk/>
          <pc:sldMk cId="3329031130" sldId="301"/>
        </pc:sldMkLst>
        <pc:spChg chg="add del mod">
          <ac:chgData name="Phúc Lâm Hồ" userId="c204e965a5c00d28" providerId="LiveId" clId="{FB1500BE-4427-4664-8C96-21DCB5121D55}" dt="2024-04-26T18:43:45.636" v="2604" actId="113"/>
          <ac:spMkLst>
            <pc:docMk/>
            <pc:sldMk cId="3329031130" sldId="301"/>
            <ac:spMk id="4" creationId="{D5E3911F-E74F-74A0-05D3-82A5C79EB962}"/>
          </ac:spMkLst>
        </pc:spChg>
        <pc:picChg chg="add del">
          <ac:chgData name="Phúc Lâm Hồ" userId="c204e965a5c00d28" providerId="LiveId" clId="{FB1500BE-4427-4664-8C96-21DCB5121D55}" dt="2024-04-26T18:23:35.598" v="527" actId="478"/>
          <ac:picMkLst>
            <pc:docMk/>
            <pc:sldMk cId="3329031130" sldId="301"/>
            <ac:picMk id="2" creationId="{22278493-E579-0A7B-AF71-B95E2ABF475D}"/>
          </ac:picMkLst>
        </pc:picChg>
        <pc:picChg chg="add mod">
          <ac:chgData name="Phúc Lâm Hồ" userId="c204e965a5c00d28" providerId="LiveId" clId="{FB1500BE-4427-4664-8C96-21DCB5121D55}" dt="2024-04-26T18:23:59.146" v="533" actId="14100"/>
          <ac:picMkLst>
            <pc:docMk/>
            <pc:sldMk cId="3329031130" sldId="301"/>
            <ac:picMk id="3" creationId="{555AACFA-9253-0380-8276-39327504A4F6}"/>
          </ac:picMkLst>
        </pc:picChg>
      </pc:sldChg>
      <pc:sldChg chg="addSp delSp modSp add mod modTransition">
        <pc:chgData name="Phúc Lâm Hồ" userId="c204e965a5c00d28" providerId="LiveId" clId="{FB1500BE-4427-4664-8C96-21DCB5121D55}" dt="2024-04-26T18:49:12.542" v="2653"/>
        <pc:sldMkLst>
          <pc:docMk/>
          <pc:sldMk cId="1842319429" sldId="302"/>
        </pc:sldMkLst>
        <pc:spChg chg="mod">
          <ac:chgData name="Phúc Lâm Hồ" userId="c204e965a5c00d28" providerId="LiveId" clId="{FB1500BE-4427-4664-8C96-21DCB5121D55}" dt="2024-04-26T18:43:50.966" v="2605" actId="113"/>
          <ac:spMkLst>
            <pc:docMk/>
            <pc:sldMk cId="1842319429" sldId="302"/>
            <ac:spMk id="4" creationId="{D5E3911F-E74F-74A0-05D3-82A5C79EB962}"/>
          </ac:spMkLst>
        </pc:spChg>
        <pc:picChg chg="add mod">
          <ac:chgData name="Phúc Lâm Hồ" userId="c204e965a5c00d28" providerId="LiveId" clId="{FB1500BE-4427-4664-8C96-21DCB5121D55}" dt="2024-04-26T18:24:30.899" v="561" actId="14100"/>
          <ac:picMkLst>
            <pc:docMk/>
            <pc:sldMk cId="1842319429" sldId="302"/>
            <ac:picMk id="2" creationId="{0362AB4F-2A04-C77D-59FA-4FE3C121F291}"/>
          </ac:picMkLst>
        </pc:picChg>
        <pc:picChg chg="del">
          <ac:chgData name="Phúc Lâm Hồ" userId="c204e965a5c00d28" providerId="LiveId" clId="{FB1500BE-4427-4664-8C96-21DCB5121D55}" dt="2024-04-26T18:24:22.598" v="558" actId="478"/>
          <ac:picMkLst>
            <pc:docMk/>
            <pc:sldMk cId="1842319429" sldId="302"/>
            <ac:picMk id="3" creationId="{555AACFA-9253-0380-8276-39327504A4F6}"/>
          </ac:picMkLst>
        </pc:picChg>
      </pc:sldChg>
      <pc:sldChg chg="addSp delSp modSp add mod modTransition">
        <pc:chgData name="Phúc Lâm Hồ" userId="c204e965a5c00d28" providerId="LiveId" clId="{FB1500BE-4427-4664-8C96-21DCB5121D55}" dt="2024-04-26T18:49:12.542" v="2653"/>
        <pc:sldMkLst>
          <pc:docMk/>
          <pc:sldMk cId="4184315719" sldId="303"/>
        </pc:sldMkLst>
        <pc:spChg chg="mod">
          <ac:chgData name="Phúc Lâm Hồ" userId="c204e965a5c00d28" providerId="LiveId" clId="{FB1500BE-4427-4664-8C96-21DCB5121D55}" dt="2024-04-26T18:43:54.126" v="2606" actId="113"/>
          <ac:spMkLst>
            <pc:docMk/>
            <pc:sldMk cId="4184315719" sldId="303"/>
            <ac:spMk id="4" creationId="{D5E3911F-E74F-74A0-05D3-82A5C79EB962}"/>
          </ac:spMkLst>
        </pc:spChg>
        <pc:picChg chg="del">
          <ac:chgData name="Phúc Lâm Hồ" userId="c204e965a5c00d28" providerId="LiveId" clId="{FB1500BE-4427-4664-8C96-21DCB5121D55}" dt="2024-04-26T18:24:49.998" v="583" actId="478"/>
          <ac:picMkLst>
            <pc:docMk/>
            <pc:sldMk cId="4184315719" sldId="303"/>
            <ac:picMk id="2" creationId="{0362AB4F-2A04-C77D-59FA-4FE3C121F291}"/>
          </ac:picMkLst>
        </pc:picChg>
        <pc:picChg chg="add mod">
          <ac:chgData name="Phúc Lâm Hồ" userId="c204e965a5c00d28" providerId="LiveId" clId="{FB1500BE-4427-4664-8C96-21DCB5121D55}" dt="2024-04-26T18:25:00.923" v="587" actId="1076"/>
          <ac:picMkLst>
            <pc:docMk/>
            <pc:sldMk cId="4184315719" sldId="303"/>
            <ac:picMk id="3" creationId="{E6855FA8-58D3-96A9-C0C0-619455B7540D}"/>
          </ac:picMkLst>
        </pc:picChg>
      </pc:sldChg>
      <pc:sldChg chg="addSp delSp modSp add mod modTransition">
        <pc:chgData name="Phúc Lâm Hồ" userId="c204e965a5c00d28" providerId="LiveId" clId="{FB1500BE-4427-4664-8C96-21DCB5121D55}" dt="2024-04-26T18:49:12.542" v="2653"/>
        <pc:sldMkLst>
          <pc:docMk/>
          <pc:sldMk cId="1932119019" sldId="304"/>
        </pc:sldMkLst>
        <pc:spChg chg="mod">
          <ac:chgData name="Phúc Lâm Hồ" userId="c204e965a5c00d28" providerId="LiveId" clId="{FB1500BE-4427-4664-8C96-21DCB5121D55}" dt="2024-04-26T18:43:59.056" v="2607" actId="113"/>
          <ac:spMkLst>
            <pc:docMk/>
            <pc:sldMk cId="1932119019" sldId="304"/>
            <ac:spMk id="4" creationId="{D5E3911F-E74F-74A0-05D3-82A5C79EB962}"/>
          </ac:spMkLst>
        </pc:spChg>
        <pc:picChg chg="add mod">
          <ac:chgData name="Phúc Lâm Hồ" userId="c204e965a5c00d28" providerId="LiveId" clId="{FB1500BE-4427-4664-8C96-21DCB5121D55}" dt="2024-04-26T18:25:44.532" v="654" actId="1076"/>
          <ac:picMkLst>
            <pc:docMk/>
            <pc:sldMk cId="1932119019" sldId="304"/>
            <ac:picMk id="2" creationId="{B4604F14-12B9-B52E-F214-9B9D8138FFCE}"/>
          </ac:picMkLst>
        </pc:picChg>
        <pc:picChg chg="del">
          <ac:chgData name="Phúc Lâm Hồ" userId="c204e965a5c00d28" providerId="LiveId" clId="{FB1500BE-4427-4664-8C96-21DCB5121D55}" dt="2024-04-26T18:25:33.410" v="650" actId="478"/>
          <ac:picMkLst>
            <pc:docMk/>
            <pc:sldMk cId="1932119019" sldId="304"/>
            <ac:picMk id="3" creationId="{E6855FA8-58D3-96A9-C0C0-619455B7540D}"/>
          </ac:picMkLst>
        </pc:picChg>
      </pc:sldChg>
      <pc:sldChg chg="addSp delSp modSp add mod modTransition">
        <pc:chgData name="Phúc Lâm Hồ" userId="c204e965a5c00d28" providerId="LiveId" clId="{FB1500BE-4427-4664-8C96-21DCB5121D55}" dt="2024-04-26T18:49:12.542" v="2653"/>
        <pc:sldMkLst>
          <pc:docMk/>
          <pc:sldMk cId="2828121407" sldId="305"/>
        </pc:sldMkLst>
        <pc:spChg chg="mod">
          <ac:chgData name="Phúc Lâm Hồ" userId="c204e965a5c00d28" providerId="LiveId" clId="{FB1500BE-4427-4664-8C96-21DCB5121D55}" dt="2024-04-26T18:44:03.016" v="2608" actId="113"/>
          <ac:spMkLst>
            <pc:docMk/>
            <pc:sldMk cId="2828121407" sldId="305"/>
            <ac:spMk id="4" creationId="{D5E3911F-E74F-74A0-05D3-82A5C79EB962}"/>
          </ac:spMkLst>
        </pc:spChg>
        <pc:picChg chg="del">
          <ac:chgData name="Phúc Lâm Hồ" userId="c204e965a5c00d28" providerId="LiveId" clId="{FB1500BE-4427-4664-8C96-21DCB5121D55}" dt="2024-04-26T18:26:06.288" v="692" actId="478"/>
          <ac:picMkLst>
            <pc:docMk/>
            <pc:sldMk cId="2828121407" sldId="305"/>
            <ac:picMk id="2" creationId="{B4604F14-12B9-B52E-F214-9B9D8138FFCE}"/>
          </ac:picMkLst>
        </pc:picChg>
        <pc:picChg chg="add mod">
          <ac:chgData name="Phúc Lâm Hồ" userId="c204e965a5c00d28" providerId="LiveId" clId="{FB1500BE-4427-4664-8C96-21DCB5121D55}" dt="2024-04-26T18:26:28.585" v="696" actId="1076"/>
          <ac:picMkLst>
            <pc:docMk/>
            <pc:sldMk cId="2828121407" sldId="305"/>
            <ac:picMk id="3" creationId="{DC842B36-6BB7-3B02-BF60-5ABBB94360EA}"/>
          </ac:picMkLst>
        </pc:picChg>
      </pc:sldChg>
      <pc:sldChg chg="addSp delSp modSp add mod modTransition">
        <pc:chgData name="Phúc Lâm Hồ" userId="c204e965a5c00d28" providerId="LiveId" clId="{FB1500BE-4427-4664-8C96-21DCB5121D55}" dt="2024-04-26T18:49:12.542" v="2653"/>
        <pc:sldMkLst>
          <pc:docMk/>
          <pc:sldMk cId="1299515912" sldId="306"/>
        </pc:sldMkLst>
        <pc:spChg chg="mod">
          <ac:chgData name="Phúc Lâm Hồ" userId="c204e965a5c00d28" providerId="LiveId" clId="{FB1500BE-4427-4664-8C96-21DCB5121D55}" dt="2024-04-26T18:44:07.566" v="2609" actId="113"/>
          <ac:spMkLst>
            <pc:docMk/>
            <pc:sldMk cId="1299515912" sldId="306"/>
            <ac:spMk id="4" creationId="{D5E3911F-E74F-74A0-05D3-82A5C79EB962}"/>
          </ac:spMkLst>
        </pc:spChg>
        <pc:picChg chg="add mod">
          <ac:chgData name="Phúc Lâm Hồ" userId="c204e965a5c00d28" providerId="LiveId" clId="{FB1500BE-4427-4664-8C96-21DCB5121D55}" dt="2024-04-26T18:26:58.802" v="733" actId="14100"/>
          <ac:picMkLst>
            <pc:docMk/>
            <pc:sldMk cId="1299515912" sldId="306"/>
            <ac:picMk id="2" creationId="{C8863DE4-F7AD-B77F-EDEC-5CA3B61CC748}"/>
          </ac:picMkLst>
        </pc:picChg>
        <pc:picChg chg="del">
          <ac:chgData name="Phúc Lâm Hồ" userId="c204e965a5c00d28" providerId="LiveId" clId="{FB1500BE-4427-4664-8C96-21DCB5121D55}" dt="2024-04-26T18:26:51.288" v="730" actId="478"/>
          <ac:picMkLst>
            <pc:docMk/>
            <pc:sldMk cId="1299515912" sldId="306"/>
            <ac:picMk id="3" creationId="{DC842B36-6BB7-3B02-BF60-5ABBB94360EA}"/>
          </ac:picMkLst>
        </pc:picChg>
      </pc:sldChg>
      <pc:sldChg chg="addSp delSp modSp add mod modTransition">
        <pc:chgData name="Phúc Lâm Hồ" userId="c204e965a5c00d28" providerId="LiveId" clId="{FB1500BE-4427-4664-8C96-21DCB5121D55}" dt="2024-04-26T18:53:45.665" v="2807" actId="113"/>
        <pc:sldMkLst>
          <pc:docMk/>
          <pc:sldMk cId="26931285" sldId="307"/>
        </pc:sldMkLst>
        <pc:spChg chg="mod">
          <ac:chgData name="Phúc Lâm Hồ" userId="c204e965a5c00d28" providerId="LiveId" clId="{FB1500BE-4427-4664-8C96-21DCB5121D55}" dt="2024-04-26T18:53:45.665" v="2807" actId="113"/>
          <ac:spMkLst>
            <pc:docMk/>
            <pc:sldMk cId="26931285" sldId="307"/>
            <ac:spMk id="4" creationId="{D5E3911F-E74F-74A0-05D3-82A5C79EB962}"/>
          </ac:spMkLst>
        </pc:spChg>
        <pc:picChg chg="del">
          <ac:chgData name="Phúc Lâm Hồ" userId="c204e965a5c00d28" providerId="LiveId" clId="{FB1500BE-4427-4664-8C96-21DCB5121D55}" dt="2024-04-26T18:27:17.628" v="739" actId="478"/>
          <ac:picMkLst>
            <pc:docMk/>
            <pc:sldMk cId="26931285" sldId="307"/>
            <ac:picMk id="2" creationId="{C8863DE4-F7AD-B77F-EDEC-5CA3B61CC748}"/>
          </ac:picMkLst>
        </pc:picChg>
        <pc:picChg chg="add mod">
          <ac:chgData name="Phúc Lâm Hồ" userId="c204e965a5c00d28" providerId="LiveId" clId="{FB1500BE-4427-4664-8C96-21DCB5121D55}" dt="2024-04-26T18:27:26.290" v="742" actId="14100"/>
          <ac:picMkLst>
            <pc:docMk/>
            <pc:sldMk cId="26931285" sldId="307"/>
            <ac:picMk id="3" creationId="{DA2E6AE5-151C-9AEB-ADE9-7958C96AF619}"/>
          </ac:picMkLst>
        </pc:picChg>
      </pc:sldChg>
      <pc:sldChg chg="addSp delSp modSp add mod modTransition">
        <pc:chgData name="Phúc Lâm Hồ" userId="c204e965a5c00d28" providerId="LiveId" clId="{FB1500BE-4427-4664-8C96-21DCB5121D55}" dt="2024-04-26T18:49:12.542" v="2653"/>
        <pc:sldMkLst>
          <pc:docMk/>
          <pc:sldMk cId="3053432020" sldId="308"/>
        </pc:sldMkLst>
        <pc:spChg chg="mod">
          <ac:chgData name="Phúc Lâm Hồ" userId="c204e965a5c00d28" providerId="LiveId" clId="{FB1500BE-4427-4664-8C96-21DCB5121D55}" dt="2024-04-26T18:44:11.266" v="2610" actId="113"/>
          <ac:spMkLst>
            <pc:docMk/>
            <pc:sldMk cId="3053432020" sldId="308"/>
            <ac:spMk id="4" creationId="{D5E3911F-E74F-74A0-05D3-82A5C79EB962}"/>
          </ac:spMkLst>
        </pc:spChg>
        <pc:picChg chg="add mod">
          <ac:chgData name="Phúc Lâm Hồ" userId="c204e965a5c00d28" providerId="LiveId" clId="{FB1500BE-4427-4664-8C96-21DCB5121D55}" dt="2024-04-26T18:27:50.914" v="752" actId="14100"/>
          <ac:picMkLst>
            <pc:docMk/>
            <pc:sldMk cId="3053432020" sldId="308"/>
            <ac:picMk id="2" creationId="{DAE1949D-0456-9BEB-C267-EC7085AF7BBA}"/>
          </ac:picMkLst>
        </pc:picChg>
        <pc:picChg chg="del">
          <ac:chgData name="Phúc Lâm Hồ" userId="c204e965a5c00d28" providerId="LiveId" clId="{FB1500BE-4427-4664-8C96-21DCB5121D55}" dt="2024-04-26T18:27:42.548" v="748" actId="478"/>
          <ac:picMkLst>
            <pc:docMk/>
            <pc:sldMk cId="3053432020" sldId="308"/>
            <ac:picMk id="3" creationId="{DA2E6AE5-151C-9AEB-ADE9-7958C96AF619}"/>
          </ac:picMkLst>
        </pc:picChg>
      </pc:sldChg>
      <pc:sldChg chg="addSp delSp modSp add mod modTransition">
        <pc:chgData name="Phúc Lâm Hồ" userId="c204e965a5c00d28" providerId="LiveId" clId="{FB1500BE-4427-4664-8C96-21DCB5121D55}" dt="2024-04-26T18:49:12.542" v="2653"/>
        <pc:sldMkLst>
          <pc:docMk/>
          <pc:sldMk cId="323510951" sldId="309"/>
        </pc:sldMkLst>
        <pc:spChg chg="mod">
          <ac:chgData name="Phúc Lâm Hồ" userId="c204e965a5c00d28" providerId="LiveId" clId="{FB1500BE-4427-4664-8C96-21DCB5121D55}" dt="2024-04-26T18:44:13.956" v="2611" actId="113"/>
          <ac:spMkLst>
            <pc:docMk/>
            <pc:sldMk cId="323510951" sldId="309"/>
            <ac:spMk id="4" creationId="{D5E3911F-E74F-74A0-05D3-82A5C79EB962}"/>
          </ac:spMkLst>
        </pc:spChg>
        <pc:picChg chg="del">
          <ac:chgData name="Phúc Lâm Hồ" userId="c204e965a5c00d28" providerId="LiveId" clId="{FB1500BE-4427-4664-8C96-21DCB5121D55}" dt="2024-04-26T18:28:15.863" v="822" actId="478"/>
          <ac:picMkLst>
            <pc:docMk/>
            <pc:sldMk cId="323510951" sldId="309"/>
            <ac:picMk id="2" creationId="{DAE1949D-0456-9BEB-C267-EC7085AF7BBA}"/>
          </ac:picMkLst>
        </pc:picChg>
        <pc:picChg chg="add mod">
          <ac:chgData name="Phúc Lâm Hồ" userId="c204e965a5c00d28" providerId="LiveId" clId="{FB1500BE-4427-4664-8C96-21DCB5121D55}" dt="2024-04-26T18:28:22.610" v="825" actId="14100"/>
          <ac:picMkLst>
            <pc:docMk/>
            <pc:sldMk cId="323510951" sldId="309"/>
            <ac:picMk id="3" creationId="{F3317934-10D7-59E1-48BF-6E9168D4CA74}"/>
          </ac:picMkLst>
        </pc:picChg>
      </pc:sldChg>
      <pc:sldChg chg="modSp add mod modTransition">
        <pc:chgData name="Phúc Lâm Hồ" userId="c204e965a5c00d28" providerId="LiveId" clId="{FB1500BE-4427-4664-8C96-21DCB5121D55}" dt="2024-04-26T18:49:12.542" v="2653"/>
        <pc:sldMkLst>
          <pc:docMk/>
          <pc:sldMk cId="3199625137" sldId="310"/>
        </pc:sldMkLst>
        <pc:spChg chg="mod">
          <ac:chgData name="Phúc Lâm Hồ" userId="c204e965a5c00d28" providerId="LiveId" clId="{FB1500BE-4427-4664-8C96-21DCB5121D55}" dt="2024-04-26T18:44:17.086" v="2612" actId="113"/>
          <ac:spMkLst>
            <pc:docMk/>
            <pc:sldMk cId="3199625137" sldId="310"/>
            <ac:spMk id="4" creationId="{D5E3911F-E74F-74A0-05D3-82A5C79EB962}"/>
          </ac:spMkLst>
        </pc:spChg>
        <pc:picChg chg="mod">
          <ac:chgData name="Phúc Lâm Hồ" userId="c204e965a5c00d28" providerId="LiveId" clId="{FB1500BE-4427-4664-8C96-21DCB5121D55}" dt="2024-04-26T18:28:53.117" v="939" actId="14826"/>
          <ac:picMkLst>
            <pc:docMk/>
            <pc:sldMk cId="3199625137" sldId="310"/>
            <ac:picMk id="3" creationId="{F3317934-10D7-59E1-48BF-6E9168D4CA74}"/>
          </ac:picMkLst>
        </pc:picChg>
      </pc:sldChg>
      <pc:sldChg chg="modSp add mod">
        <pc:chgData name="Phúc Lâm Hồ" userId="c204e965a5c00d28" providerId="LiveId" clId="{FB1500BE-4427-4664-8C96-21DCB5121D55}" dt="2024-04-26T18:52:59.309" v="2803" actId="14100"/>
        <pc:sldMkLst>
          <pc:docMk/>
          <pc:sldMk cId="240841932" sldId="311"/>
        </pc:sldMkLst>
        <pc:spChg chg="mod">
          <ac:chgData name="Phúc Lâm Hồ" userId="c204e965a5c00d28" providerId="LiveId" clId="{FB1500BE-4427-4664-8C96-21DCB5121D55}" dt="2024-04-26T18:51:33.615" v="2655" actId="1076"/>
          <ac:spMkLst>
            <pc:docMk/>
            <pc:sldMk cId="240841932" sldId="311"/>
            <ac:spMk id="4" creationId="{C023021A-E8A5-877F-EA97-4C6198A857F8}"/>
          </ac:spMkLst>
        </pc:spChg>
        <pc:spChg chg="mod">
          <ac:chgData name="Phúc Lâm Hồ" userId="c204e965a5c00d28" providerId="LiveId" clId="{FB1500BE-4427-4664-8C96-21DCB5121D55}" dt="2024-04-26T18:52:02.505" v="2770" actId="404"/>
          <ac:spMkLst>
            <pc:docMk/>
            <pc:sldMk cId="240841932" sldId="311"/>
            <ac:spMk id="6" creationId="{811000AD-D616-406E-BCAE-B7862FBB6095}"/>
          </ac:spMkLst>
        </pc:spChg>
        <pc:graphicFrameChg chg="mod modGraphic">
          <ac:chgData name="Phúc Lâm Hồ" userId="c204e965a5c00d28" providerId="LiveId" clId="{FB1500BE-4427-4664-8C96-21DCB5121D55}" dt="2024-04-26T18:52:59.309" v="2803" actId="14100"/>
          <ac:graphicFrameMkLst>
            <pc:docMk/>
            <pc:sldMk cId="240841932" sldId="311"/>
            <ac:graphicFrameMk id="3" creationId="{83B79DF2-A7A7-FFA3-D628-B8FA91DE52D3}"/>
          </ac:graphicFrameMkLst>
        </pc:graphicFrameChg>
      </pc:sldChg>
      <pc:sldChg chg="addSp delSp modSp add mod">
        <pc:chgData name="Phúc Lâm Hồ" userId="c204e965a5c00d28" providerId="LiveId" clId="{FB1500BE-4427-4664-8C96-21DCB5121D55}" dt="2024-04-27T14:27:43.153" v="2859" actId="14826"/>
        <pc:sldMkLst>
          <pc:docMk/>
          <pc:sldMk cId="2474554437" sldId="312"/>
        </pc:sldMkLst>
        <pc:spChg chg="mod">
          <ac:chgData name="Phúc Lâm Hồ" userId="c204e965a5c00d28" providerId="LiveId" clId="{FB1500BE-4427-4664-8C96-21DCB5121D55}" dt="2024-04-27T14:27:32.184" v="2854" actId="20577"/>
          <ac:spMkLst>
            <pc:docMk/>
            <pc:sldMk cId="2474554437" sldId="312"/>
            <ac:spMk id="4" creationId="{D5E3911F-E74F-74A0-05D3-82A5C79EB962}"/>
          </ac:spMkLst>
        </pc:spChg>
        <pc:picChg chg="add mod">
          <ac:chgData name="Phúc Lâm Hồ" userId="c204e965a5c00d28" providerId="LiveId" clId="{FB1500BE-4427-4664-8C96-21DCB5121D55}" dt="2024-04-27T14:27:39.266" v="2857"/>
          <ac:picMkLst>
            <pc:docMk/>
            <pc:sldMk cId="2474554437" sldId="312"/>
            <ac:picMk id="2" creationId="{678FB8E4-CA1B-EFB9-D51B-F5480E6F6559}"/>
          </ac:picMkLst>
        </pc:picChg>
        <pc:picChg chg="add del mod">
          <ac:chgData name="Phúc Lâm Hồ" userId="c204e965a5c00d28" providerId="LiveId" clId="{FB1500BE-4427-4664-8C96-21DCB5121D55}" dt="2024-04-27T14:27:43.153" v="2859" actId="14826"/>
          <ac:picMkLst>
            <pc:docMk/>
            <pc:sldMk cId="2474554437" sldId="312"/>
            <ac:picMk id="3" creationId="{F3317934-10D7-59E1-48BF-6E9168D4CA74}"/>
          </ac:picMkLst>
        </pc:picChg>
      </pc:sldChg>
      <pc:sldChg chg="modSp add mod">
        <pc:chgData name="Phúc Lâm Hồ" userId="c204e965a5c00d28" providerId="LiveId" clId="{FB1500BE-4427-4664-8C96-21DCB5121D55}" dt="2024-04-27T14:28:08.034" v="2925" actId="14826"/>
        <pc:sldMkLst>
          <pc:docMk/>
          <pc:sldMk cId="2851357934" sldId="313"/>
        </pc:sldMkLst>
        <pc:spChg chg="mod">
          <ac:chgData name="Phúc Lâm Hồ" userId="c204e965a5c00d28" providerId="LiveId" clId="{FB1500BE-4427-4664-8C96-21DCB5121D55}" dt="2024-04-27T14:27:58.305" v="2923" actId="20577"/>
          <ac:spMkLst>
            <pc:docMk/>
            <pc:sldMk cId="2851357934" sldId="313"/>
            <ac:spMk id="4" creationId="{D5E3911F-E74F-74A0-05D3-82A5C79EB962}"/>
          </ac:spMkLst>
        </pc:spChg>
        <pc:picChg chg="mod">
          <ac:chgData name="Phúc Lâm Hồ" userId="c204e965a5c00d28" providerId="LiveId" clId="{FB1500BE-4427-4664-8C96-21DCB5121D55}" dt="2024-04-27T14:28:08.034" v="2925" actId="14826"/>
          <ac:picMkLst>
            <pc:docMk/>
            <pc:sldMk cId="2851357934" sldId="313"/>
            <ac:picMk id="3" creationId="{F3317934-10D7-59E1-48BF-6E9168D4CA74}"/>
          </ac:picMkLst>
        </pc:picChg>
      </pc:sldChg>
      <pc:sldMasterChg chg="modTransition modSldLayout">
        <pc:chgData name="Phúc Lâm Hồ" userId="c204e965a5c00d28" providerId="LiveId" clId="{FB1500BE-4427-4664-8C96-21DCB5121D55}" dt="2024-04-26T18:49:12.542" v="2653"/>
        <pc:sldMasterMkLst>
          <pc:docMk/>
          <pc:sldMasterMk cId="1202351833" sldId="2147483660"/>
        </pc:sldMasterMkLst>
        <pc:sldLayoutChg chg="modTransition">
          <pc:chgData name="Phúc Lâm Hồ" userId="c204e965a5c00d28" providerId="LiveId" clId="{FB1500BE-4427-4664-8C96-21DCB5121D55}" dt="2024-04-26T18:49:12.542" v="2653"/>
          <pc:sldLayoutMkLst>
            <pc:docMk/>
            <pc:sldMasterMk cId="1202351833" sldId="2147483660"/>
            <pc:sldLayoutMk cId="1379064316" sldId="2147483661"/>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2609707183" sldId="2147483662"/>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2922476333" sldId="2147483663"/>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871822775" sldId="2147483664"/>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486950572" sldId="2147483665"/>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4705073" sldId="2147483666"/>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622471618" sldId="2147483667"/>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895076079" sldId="2147483668"/>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081613528" sldId="2147483669"/>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044432518" sldId="2147483670"/>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4064799380" sldId="2147483671"/>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
        <p:nvSpPr>
          <p:cNvPr id="8" name="TextBox 7">
            <a:extLst>
              <a:ext uri="{FF2B5EF4-FFF2-40B4-BE49-F238E27FC236}">
                <a16:creationId xmlns:a16="http://schemas.microsoft.com/office/drawing/2014/main" id="{6A1BE295-D6A2-69BE-68A5-AC2F4B4DF29E}"/>
              </a:ext>
            </a:extLst>
          </p:cNvPr>
          <p:cNvSpPr txBox="1"/>
          <p:nvPr userDrawn="1"/>
        </p:nvSpPr>
        <p:spPr>
          <a:xfrm>
            <a:off x="1903268" y="-53945"/>
            <a:ext cx="8825346" cy="380938"/>
          </a:xfrm>
          <a:prstGeom prst="rect">
            <a:avLst/>
          </a:prstGeom>
          <a:noFill/>
        </p:spPr>
        <p:txBody>
          <a:bodyPr wrap="square">
            <a:spAutoFit/>
          </a:bodyPr>
          <a:lstStyle/>
          <a:p>
            <a:pPr algn="ctr">
              <a:lnSpc>
                <a:spcPct val="150000"/>
              </a:lnSpc>
              <a:spcAft>
                <a:spcPts val="600"/>
              </a:spcAft>
            </a:pPr>
            <a:r>
              <a:rPr lang="en-US" sz="1400" i="0" u="sng"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ĐỀ TÀI:</a:t>
            </a:r>
            <a:r>
              <a:rPr lang="en-US" sz="1400" i="0"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b="1" i="0"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WEBSITE GIỚI THIỆU, BÁN MŨ BẢO HIỂM TRỰC TUYẾN</a:t>
            </a:r>
            <a:endParaRPr lang="en-US" sz="1400" i="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A0E4838-47FB-773B-4E50-A53764040A2B}"/>
              </a:ext>
            </a:extLst>
          </p:cNvPr>
          <p:cNvSpPr txBox="1"/>
          <p:nvPr userDrawn="1"/>
        </p:nvSpPr>
        <p:spPr>
          <a:xfrm>
            <a:off x="-3028951" y="-9061"/>
            <a:ext cx="9144001" cy="382092"/>
          </a:xfrm>
          <a:prstGeom prst="rect">
            <a:avLst/>
          </a:prstGeom>
          <a:noFill/>
        </p:spPr>
        <p:txBody>
          <a:bodyPr wrap="square">
            <a:spAutoFit/>
          </a:bodyPr>
          <a:lstStyle/>
          <a:p>
            <a:pPr algn="ctr">
              <a:lnSpc>
                <a:spcPct val="150000"/>
              </a:lnSpc>
              <a:spcAft>
                <a:spcPts val="600"/>
              </a:spcAft>
            </a:pPr>
            <a:r>
              <a:rPr lang="en-US" sz="1400" i="0" dirty="0" err="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Nhóm</a:t>
            </a:r>
            <a:r>
              <a:rPr lang="en-US" sz="1400" i="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13 – Hồ Phúc Lâm - 22680401</a:t>
            </a:r>
          </a:p>
        </p:txBody>
      </p:sp>
    </p:spTree>
    <p:extLst>
      <p:ext uri="{BB962C8B-B14F-4D97-AF65-F5344CB8AC3E}">
        <p14:creationId xmlns:p14="http://schemas.microsoft.com/office/powerpoint/2010/main" val="1379064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044432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40647993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2609707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95ED5-0791-432F-8A77-19D78B558CA7}"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29224763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95ED5-0791-432F-8A77-19D78B558CA7}"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8718227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95ED5-0791-432F-8A77-19D78B558CA7}" type="datetimeFigureOut">
              <a:rPr lang="en-US" smtClean="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486950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95ED5-0791-432F-8A77-19D78B558CA7}" type="datetimeFigureOut">
              <a:rPr lang="en-US" smtClean="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4705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95ED5-0791-432F-8A77-19D78B558CA7}" type="datetimeFigureOut">
              <a:rPr lang="en-US" smtClean="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622471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95ED5-0791-432F-8A77-19D78B558CA7}"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895076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95ED5-0791-432F-8A77-19D78B558CA7}"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0816135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95ED5-0791-432F-8A77-19D78B558CA7}" type="datetimeFigureOut">
              <a:rPr lang="en-US" smtClean="0"/>
              <a:t>4/27/2024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A960-6D4D-4FD0-9235-ED2974D7068F}" type="slidenum">
              <a:rPr lang="en-US" smtClean="0"/>
              <a:t>‹#›</a:t>
            </a:fld>
            <a:endParaRPr lang="en-US"/>
          </a:p>
        </p:txBody>
      </p:sp>
    </p:spTree>
    <p:extLst>
      <p:ext uri="{BB962C8B-B14F-4D97-AF65-F5344CB8AC3E}">
        <p14:creationId xmlns:p14="http://schemas.microsoft.com/office/powerpoint/2010/main" val="120235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drive/folders/1izQyRu9__6Fow3ntZ40BhnqIN7uRLIKW?usp=sharing"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bootstrap4/default.asp" TargetMode="External"/><Relationship Id="rId2" Type="http://schemas.openxmlformats.org/officeDocument/2006/relationships/hyperlink" Target="https://www.w3school.com/" TargetMode="External"/><Relationship Id="rId1" Type="http://schemas.openxmlformats.org/officeDocument/2006/relationships/slideLayout" Target="../slideLayouts/slideLayout1.xml"/><Relationship Id="rId6" Type="http://schemas.openxmlformats.org/officeDocument/2006/relationships/hyperlink" Target="https://royalhelmet.com.vn/" TargetMode="External"/><Relationship Id="rId5" Type="http://schemas.openxmlformats.org/officeDocument/2006/relationships/hyperlink" Target="http://gsgd.co.uk/sandbox/jquery/easing" TargetMode="External"/><Relationship Id="rId4" Type="http://schemas.openxmlformats.org/officeDocument/2006/relationships/hyperlink" Target="https://jqueryvalidation.org/documentati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1000AD-D616-406E-BCAE-B7862FBB6095}"/>
              </a:ext>
            </a:extLst>
          </p:cNvPr>
          <p:cNvSpPr>
            <a:spLocks noGrp="1"/>
          </p:cNvSpPr>
          <p:nvPr>
            <p:ph type="ctrTitle"/>
          </p:nvPr>
        </p:nvSpPr>
        <p:spPr>
          <a:xfrm>
            <a:off x="96981" y="2219036"/>
            <a:ext cx="8770293" cy="2006599"/>
          </a:xfrm>
        </p:spPr>
        <p:txBody>
          <a:bodyPr anchor="ctr">
            <a:normAutofit/>
          </a:bodyPr>
          <a:lstStyle/>
          <a:p>
            <a:r>
              <a:rPr lang="en-US" dirty="0" err="1">
                <a:solidFill>
                  <a:schemeClr val="bg1"/>
                </a:solidFill>
                <a:latin typeface="Times New Roman" panose="02020603050405020304" pitchFamily="18" charset="0"/>
                <a:cs typeface="Times New Roman" panose="02020603050405020304" pitchFamily="18" charset="0"/>
              </a:rPr>
              <a:t>Báo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tài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hệ</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nghệ</a:t>
            </a:r>
            <a:r>
              <a:rPr lang="en-US" dirty="0">
                <a:solidFill>
                  <a:schemeClr val="bg1"/>
                </a:solidFill>
                <a:latin typeface="Times New Roman" panose="02020603050405020304" pitchFamily="18" charset="0"/>
                <a:cs typeface="Times New Roman" panose="02020603050405020304" pitchFamily="18" charset="0"/>
              </a:rPr>
              <a:t> web</a:t>
            </a:r>
          </a:p>
        </p:txBody>
      </p:sp>
      <p:sp>
        <p:nvSpPr>
          <p:cNvPr id="4" name="Title 1">
            <a:extLst>
              <a:ext uri="{FF2B5EF4-FFF2-40B4-BE49-F238E27FC236}">
                <a16:creationId xmlns:a16="http://schemas.microsoft.com/office/drawing/2014/main" id="{C023021A-E8A5-877F-EA97-4C6198A857F8}"/>
              </a:ext>
            </a:extLst>
          </p:cNvPr>
          <p:cNvSpPr txBox="1">
            <a:spLocks/>
          </p:cNvSpPr>
          <p:nvPr/>
        </p:nvSpPr>
        <p:spPr>
          <a:xfrm>
            <a:off x="1777393" y="4037143"/>
            <a:ext cx="5805054" cy="11891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13</a:t>
            </a:r>
          </a:p>
        </p:txBody>
      </p:sp>
      <p:graphicFrame>
        <p:nvGraphicFramePr>
          <p:cNvPr id="5" name="Table 4">
            <a:extLst>
              <a:ext uri="{FF2B5EF4-FFF2-40B4-BE49-F238E27FC236}">
                <a16:creationId xmlns:a16="http://schemas.microsoft.com/office/drawing/2014/main" id="{C2B7D55A-BA1B-7522-0B35-0FCE5773B332}"/>
              </a:ext>
            </a:extLst>
          </p:cNvPr>
          <p:cNvGraphicFramePr>
            <a:graphicFrameLocks noGrp="1"/>
          </p:cNvGraphicFramePr>
          <p:nvPr>
            <p:extLst>
              <p:ext uri="{D42A27DB-BD31-4B8C-83A1-F6EECF244321}">
                <p14:modId xmlns:p14="http://schemas.microsoft.com/office/powerpoint/2010/main" val="3750538609"/>
              </p:ext>
            </p:extLst>
          </p:nvPr>
        </p:nvGraphicFramePr>
        <p:xfrm>
          <a:off x="1136920" y="5044138"/>
          <a:ext cx="6719457" cy="131934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1845902135"/>
                    </a:ext>
                  </a:extLst>
                </a:gridCol>
                <a:gridCol w="2239819">
                  <a:extLst>
                    <a:ext uri="{9D8B030D-6E8A-4147-A177-3AD203B41FA5}">
                      <a16:colId xmlns:a16="http://schemas.microsoft.com/office/drawing/2014/main" val="4076056534"/>
                    </a:ext>
                  </a:extLst>
                </a:gridCol>
                <a:gridCol w="2239819">
                  <a:extLst>
                    <a:ext uri="{9D8B030D-6E8A-4147-A177-3AD203B41FA5}">
                      <a16:colId xmlns:a16="http://schemas.microsoft.com/office/drawing/2014/main" val="319944673"/>
                    </a:ext>
                  </a:extLst>
                </a:gridCol>
              </a:tblGrid>
              <a:tr h="659670">
                <a:tc>
                  <a:txBody>
                    <a:bodyPr/>
                    <a:lstStyle/>
                    <a:p>
                      <a:pPr algn="ctr"/>
                      <a:r>
                        <a:rPr lang="en-US" dirty="0">
                          <a:solidFill>
                            <a:schemeClr val="tx1"/>
                          </a:solidFill>
                        </a:rPr>
                        <a:t>MSSV</a:t>
                      </a:r>
                    </a:p>
                  </a:txBody>
                  <a:tcPr>
                    <a:noFill/>
                  </a:tcPr>
                </a:tc>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tên</a:t>
                      </a:r>
                      <a:endParaRPr lang="en-US" dirty="0">
                        <a:solidFill>
                          <a:schemeClr val="tx1"/>
                        </a:solidFill>
                      </a:endParaRPr>
                    </a:p>
                  </a:txBody>
                  <a:tcPr>
                    <a:noFill/>
                  </a:tcPr>
                </a:tc>
                <a:tc>
                  <a:txBody>
                    <a:bodyPr/>
                    <a:lstStyle/>
                    <a:p>
                      <a:pPr algn="ctr"/>
                      <a:r>
                        <a:rPr lang="en-US" dirty="0">
                          <a:solidFill>
                            <a:schemeClr val="tx1"/>
                          </a:solidFill>
                        </a:rPr>
                        <a:t>Thông tin</a:t>
                      </a:r>
                    </a:p>
                  </a:txBody>
                  <a:tcPr>
                    <a:noFill/>
                  </a:tcPr>
                </a:tc>
                <a:extLst>
                  <a:ext uri="{0D108BD9-81ED-4DB2-BD59-A6C34878D82A}">
                    <a16:rowId xmlns:a16="http://schemas.microsoft.com/office/drawing/2014/main" val="2429424295"/>
                  </a:ext>
                </a:extLst>
              </a:tr>
              <a:tr h="659670">
                <a:tc>
                  <a:txBody>
                    <a:bodyPr/>
                    <a:lstStyle/>
                    <a:p>
                      <a:pPr algn="ctr"/>
                      <a:r>
                        <a:rPr lang="en-US" dirty="0">
                          <a:solidFill>
                            <a:schemeClr val="tx1"/>
                          </a:solidFill>
                        </a:rPr>
                        <a:t>22680401</a:t>
                      </a:r>
                    </a:p>
                  </a:txBody>
                  <a:tcPr>
                    <a:noFill/>
                  </a:tcPr>
                </a:tc>
                <a:tc>
                  <a:txBody>
                    <a:bodyPr/>
                    <a:lstStyle/>
                    <a:p>
                      <a:pPr algn="ctr"/>
                      <a:r>
                        <a:rPr lang="en-US" dirty="0">
                          <a:solidFill>
                            <a:schemeClr val="tx1"/>
                          </a:solidFill>
                        </a:rPr>
                        <a:t>Hồ Phúc Lâm</a:t>
                      </a:r>
                    </a:p>
                  </a:txBody>
                  <a:tcPr>
                    <a:noFill/>
                  </a:tcPr>
                </a:tc>
                <a:tc>
                  <a:txBody>
                    <a:bodyPr/>
                    <a:lstStyle/>
                    <a:p>
                      <a:pPr algn="ctr"/>
                      <a:r>
                        <a:rPr lang="en-US" dirty="0">
                          <a:solidFill>
                            <a:schemeClr val="tx1"/>
                          </a:solidFill>
                        </a:rPr>
                        <a:t>0374826297</a:t>
                      </a:r>
                    </a:p>
                  </a:txBody>
                  <a:tcPr>
                    <a:noFill/>
                  </a:tcPr>
                </a:tc>
                <a:extLst>
                  <a:ext uri="{0D108BD9-81ED-4DB2-BD59-A6C34878D82A}">
                    <a16:rowId xmlns:a16="http://schemas.microsoft.com/office/drawing/2014/main" val="889560152"/>
                  </a:ext>
                </a:extLst>
              </a:tr>
            </a:tbl>
          </a:graphicData>
        </a:graphic>
      </p:graphicFrame>
    </p:spTree>
    <p:extLst>
      <p:ext uri="{BB962C8B-B14F-4D97-AF65-F5344CB8AC3E}">
        <p14:creationId xmlns:p14="http://schemas.microsoft.com/office/powerpoint/2010/main" val="173494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2.1.3. Trang </a:t>
            </a:r>
            <a:r>
              <a:rPr lang="en-US" sz="2400" b="1" i="1" dirty="0" err="1">
                <a:latin typeface="Times New Roman" panose="02020603050405020304" pitchFamily="18" charset="0"/>
                <a:cs typeface="Times New Roman" panose="02020603050405020304" pitchFamily="18" charset="0"/>
              </a:rPr>
              <a:t>chủ</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5" name="Picture 4" descr="A white rectangular object with black lines&#10;&#10;Description automatically generated">
            <a:extLst>
              <a:ext uri="{FF2B5EF4-FFF2-40B4-BE49-F238E27FC236}">
                <a16:creationId xmlns:a16="http://schemas.microsoft.com/office/drawing/2014/main" id="{250BCBA9-5384-230D-52CF-024BF51341B4}"/>
              </a:ext>
            </a:extLst>
          </p:cNvPr>
          <p:cNvPicPr>
            <a:picLocks noChangeAspect="1"/>
          </p:cNvPicPr>
          <p:nvPr/>
        </p:nvPicPr>
        <p:blipFill>
          <a:blip r:embed="rId2"/>
          <a:stretch>
            <a:fillRect/>
          </a:stretch>
        </p:blipFill>
        <p:spPr>
          <a:xfrm>
            <a:off x="1316037" y="1568132"/>
            <a:ext cx="6511925" cy="3721735"/>
          </a:xfrm>
          <a:prstGeom prst="rect">
            <a:avLst/>
          </a:prstGeom>
        </p:spPr>
      </p:pic>
    </p:spTree>
    <p:extLst>
      <p:ext uri="{BB962C8B-B14F-4D97-AF65-F5344CB8AC3E}">
        <p14:creationId xmlns:p14="http://schemas.microsoft.com/office/powerpoint/2010/main" val="2555203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246161"/>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2.1.4. </a:t>
            </a: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trang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còn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lại</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6" name="Picture 5" descr="A white rectangular object with black text&#10;&#10;Description automatically generated with medium confidence">
            <a:extLst>
              <a:ext uri="{FF2B5EF4-FFF2-40B4-BE49-F238E27FC236}">
                <a16:creationId xmlns:a16="http://schemas.microsoft.com/office/drawing/2014/main" id="{1EBE8308-EA5F-4D01-A417-C574DB1E60E9}"/>
              </a:ext>
            </a:extLst>
          </p:cNvPr>
          <p:cNvPicPr>
            <a:picLocks noChangeAspect="1"/>
          </p:cNvPicPr>
          <p:nvPr/>
        </p:nvPicPr>
        <p:blipFill>
          <a:blip r:embed="rId2"/>
          <a:stretch>
            <a:fillRect/>
          </a:stretch>
        </p:blipFill>
        <p:spPr>
          <a:xfrm>
            <a:off x="1316037" y="1720559"/>
            <a:ext cx="6511925" cy="3891280"/>
          </a:xfrm>
          <a:prstGeom prst="rect">
            <a:avLst/>
          </a:prstGeom>
        </p:spPr>
      </p:pic>
    </p:spTree>
    <p:extLst>
      <p:ext uri="{BB962C8B-B14F-4D97-AF65-F5344CB8AC3E}">
        <p14:creationId xmlns:p14="http://schemas.microsoft.com/office/powerpoint/2010/main" val="3144641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2.2. Sitemap</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E278E79-8342-9C9B-DA3E-E0E742D9D5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55" y="1225162"/>
            <a:ext cx="8828045" cy="3491619"/>
          </a:xfrm>
          <a:prstGeom prst="rect">
            <a:avLst/>
          </a:prstGeom>
          <a:noFill/>
          <a:ln>
            <a:noFill/>
          </a:ln>
        </p:spPr>
      </p:pic>
    </p:spTree>
    <p:extLst>
      <p:ext uri="{BB962C8B-B14F-4D97-AF65-F5344CB8AC3E}">
        <p14:creationId xmlns:p14="http://schemas.microsoft.com/office/powerpoint/2010/main" val="945270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1800" b="1" kern="0" dirty="0">
                <a:solidFill>
                  <a:srgbClr val="000000"/>
                </a:solidFill>
                <a:effectLst/>
                <a:latin typeface="Times New Roman" panose="02020603050405020304" pitchFamily="18" charset="0"/>
                <a:ea typeface="Times New Roman" panose="02020603050405020304" pitchFamily="18" charset="0"/>
              </a:rPr>
              <a:t>CHƯƠNG 3. XÂY DỰNG ỨNG DỤNG</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 Trang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nhập</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79A9EAB2-AE5D-1019-FBDC-EA0842EDD32E}"/>
              </a:ext>
            </a:extLst>
          </p:cNvPr>
          <p:cNvPicPr>
            <a:picLocks noChangeAspect="1"/>
          </p:cNvPicPr>
          <p:nvPr/>
        </p:nvPicPr>
        <p:blipFill>
          <a:blip r:embed="rId2"/>
          <a:stretch>
            <a:fillRect/>
          </a:stretch>
        </p:blipFill>
        <p:spPr>
          <a:xfrm>
            <a:off x="690395" y="2273968"/>
            <a:ext cx="7695616" cy="3683840"/>
          </a:xfrm>
          <a:prstGeom prst="rect">
            <a:avLst/>
          </a:prstGeom>
        </p:spPr>
      </p:pic>
    </p:spTree>
    <p:extLst>
      <p:ext uri="{BB962C8B-B14F-4D97-AF65-F5344CB8AC3E}">
        <p14:creationId xmlns:p14="http://schemas.microsoft.com/office/powerpoint/2010/main" val="2240070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3.2. Trang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ký</a:t>
            </a:r>
            <a:endParaRPr lang="en-US" sz="2400" b="1"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72A5C1C1-2231-534C-26A9-9FDA8221F75E}"/>
              </a:ext>
            </a:extLst>
          </p:cNvPr>
          <p:cNvPicPr>
            <a:picLocks noChangeAspect="1"/>
          </p:cNvPicPr>
          <p:nvPr/>
        </p:nvPicPr>
        <p:blipFill>
          <a:blip r:embed="rId2"/>
          <a:stretch>
            <a:fillRect/>
          </a:stretch>
        </p:blipFill>
        <p:spPr>
          <a:xfrm>
            <a:off x="283997" y="1744579"/>
            <a:ext cx="8576006" cy="4102768"/>
          </a:xfrm>
          <a:prstGeom prst="rect">
            <a:avLst/>
          </a:prstGeom>
        </p:spPr>
      </p:pic>
    </p:spTree>
    <p:extLst>
      <p:ext uri="{BB962C8B-B14F-4D97-AF65-F5344CB8AC3E}">
        <p14:creationId xmlns:p14="http://schemas.microsoft.com/office/powerpoint/2010/main" val="1573278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026E02B-A8F2-C61B-D2EC-E4DA7D02105C}"/>
              </a:ext>
            </a:extLst>
          </p:cNvPr>
          <p:cNvPicPr>
            <a:picLocks noChangeAspect="1"/>
          </p:cNvPicPr>
          <p:nvPr/>
        </p:nvPicPr>
        <p:blipFill>
          <a:blip r:embed="rId2"/>
          <a:stretch>
            <a:fillRect/>
          </a:stretch>
        </p:blipFill>
        <p:spPr>
          <a:xfrm>
            <a:off x="269966" y="1600200"/>
            <a:ext cx="8604067" cy="4102768"/>
          </a:xfrm>
          <a:prstGeom prst="rect">
            <a:avLst/>
          </a:prstGeom>
        </p:spPr>
      </p:pic>
    </p:spTree>
    <p:extLst>
      <p:ext uri="{BB962C8B-B14F-4D97-AF65-F5344CB8AC3E}">
        <p14:creationId xmlns:p14="http://schemas.microsoft.com/office/powerpoint/2010/main" val="8066767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6FCF2DB-C643-B40C-88F1-FCBA456F1FC7}"/>
              </a:ext>
            </a:extLst>
          </p:cNvPr>
          <p:cNvPicPr>
            <a:picLocks noChangeAspect="1"/>
          </p:cNvPicPr>
          <p:nvPr/>
        </p:nvPicPr>
        <p:blipFill>
          <a:blip r:embed="rId2"/>
          <a:stretch>
            <a:fillRect/>
          </a:stretch>
        </p:blipFill>
        <p:spPr>
          <a:xfrm>
            <a:off x="120315" y="1600200"/>
            <a:ext cx="8836442" cy="4235116"/>
          </a:xfrm>
          <a:prstGeom prst="rect">
            <a:avLst/>
          </a:prstGeom>
        </p:spPr>
      </p:pic>
    </p:spTree>
    <p:extLst>
      <p:ext uri="{BB962C8B-B14F-4D97-AF65-F5344CB8AC3E}">
        <p14:creationId xmlns:p14="http://schemas.microsoft.com/office/powerpoint/2010/main" val="1957716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website&#10;&#10;Description automatically generated">
            <a:extLst>
              <a:ext uri="{FF2B5EF4-FFF2-40B4-BE49-F238E27FC236}">
                <a16:creationId xmlns:a16="http://schemas.microsoft.com/office/drawing/2014/main" id="{0D01C85E-C5E6-D577-0ABD-386924E5B7F6}"/>
              </a:ext>
            </a:extLst>
          </p:cNvPr>
          <p:cNvPicPr>
            <a:picLocks noChangeAspect="1"/>
          </p:cNvPicPr>
          <p:nvPr/>
        </p:nvPicPr>
        <p:blipFill>
          <a:blip r:embed="rId2"/>
          <a:stretch>
            <a:fillRect/>
          </a:stretch>
        </p:blipFill>
        <p:spPr>
          <a:xfrm>
            <a:off x="245226" y="1600200"/>
            <a:ext cx="8534353" cy="3946358"/>
          </a:xfrm>
          <a:prstGeom prst="rect">
            <a:avLst/>
          </a:prstGeom>
        </p:spPr>
      </p:pic>
    </p:spTree>
    <p:extLst>
      <p:ext uri="{BB962C8B-B14F-4D97-AF65-F5344CB8AC3E}">
        <p14:creationId xmlns:p14="http://schemas.microsoft.com/office/powerpoint/2010/main" val="4054521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2" name="Picture 1" descr="A person wearing a helmet&#10;&#10;Description automatically generated">
            <a:extLst>
              <a:ext uri="{FF2B5EF4-FFF2-40B4-BE49-F238E27FC236}">
                <a16:creationId xmlns:a16="http://schemas.microsoft.com/office/drawing/2014/main" id="{CEC314B8-6C54-A099-1528-1A265239B7EC}"/>
              </a:ext>
            </a:extLst>
          </p:cNvPr>
          <p:cNvPicPr>
            <a:picLocks noChangeAspect="1"/>
          </p:cNvPicPr>
          <p:nvPr/>
        </p:nvPicPr>
        <p:blipFill>
          <a:blip r:embed="rId2"/>
          <a:stretch>
            <a:fillRect/>
          </a:stretch>
        </p:blipFill>
        <p:spPr>
          <a:xfrm>
            <a:off x="120315" y="1600200"/>
            <a:ext cx="8770143" cy="3561080"/>
          </a:xfrm>
          <a:prstGeom prst="rect">
            <a:avLst/>
          </a:prstGeom>
        </p:spPr>
      </p:pic>
    </p:spTree>
    <p:extLst>
      <p:ext uri="{BB962C8B-B14F-4D97-AF65-F5344CB8AC3E}">
        <p14:creationId xmlns:p14="http://schemas.microsoft.com/office/powerpoint/2010/main" val="4133499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3.4. Trang </a:t>
            </a:r>
            <a:r>
              <a:rPr lang="en-US" sz="2400" b="1" dirty="0" err="1">
                <a:latin typeface="Times New Roman" panose="02020603050405020304" pitchFamily="18" charset="0"/>
                <a:cs typeface="Times New Roman" panose="02020603050405020304" pitchFamily="18" charset="0"/>
              </a:rPr>
              <a:t>cửa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554BFFF-5D86-AC98-8255-D76A3E471936}"/>
              </a:ext>
            </a:extLst>
          </p:cNvPr>
          <p:cNvPicPr>
            <a:picLocks noChangeAspect="1"/>
          </p:cNvPicPr>
          <p:nvPr/>
        </p:nvPicPr>
        <p:blipFill>
          <a:blip r:embed="rId2"/>
          <a:stretch>
            <a:fillRect/>
          </a:stretch>
        </p:blipFill>
        <p:spPr>
          <a:xfrm>
            <a:off x="120315" y="1600200"/>
            <a:ext cx="8740002" cy="4211053"/>
          </a:xfrm>
          <a:prstGeom prst="rect">
            <a:avLst/>
          </a:prstGeom>
        </p:spPr>
      </p:pic>
    </p:spTree>
    <p:extLst>
      <p:ext uri="{BB962C8B-B14F-4D97-AF65-F5344CB8AC3E}">
        <p14:creationId xmlns:p14="http://schemas.microsoft.com/office/powerpoint/2010/main" val="291703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1000AD-D616-406E-BCAE-B7862FBB6095}"/>
              </a:ext>
            </a:extLst>
          </p:cNvPr>
          <p:cNvSpPr>
            <a:spLocks noGrp="1"/>
          </p:cNvSpPr>
          <p:nvPr>
            <p:ph type="ctrTitle"/>
          </p:nvPr>
        </p:nvSpPr>
        <p:spPr>
          <a:xfrm>
            <a:off x="96981" y="2219036"/>
            <a:ext cx="8770293" cy="2006599"/>
          </a:xfrm>
        </p:spPr>
        <p:txBody>
          <a:bodyPr anchor="ctr">
            <a:normAutofit/>
          </a:bodyPr>
          <a:lstStyle/>
          <a:p>
            <a:r>
              <a:rPr lang="en-US" sz="4800" i="1" u="sng" dirty="0" err="1">
                <a:solidFill>
                  <a:schemeClr val="bg1"/>
                </a:solidFill>
                <a:latin typeface="Times New Roman" panose="02020603050405020304" pitchFamily="18" charset="0"/>
                <a:cs typeface="Times New Roman" panose="02020603050405020304" pitchFamily="18" charset="0"/>
              </a:rPr>
              <a:t>Đề</a:t>
            </a:r>
            <a:r>
              <a:rPr lang="en-US" sz="4800" i="1" u="sng" dirty="0">
                <a:solidFill>
                  <a:schemeClr val="bg1"/>
                </a:solidFill>
                <a:latin typeface="Times New Roman" panose="02020603050405020304" pitchFamily="18" charset="0"/>
                <a:cs typeface="Times New Roman" panose="02020603050405020304" pitchFamily="18" charset="0"/>
              </a:rPr>
              <a:t> </a:t>
            </a:r>
            <a:r>
              <a:rPr lang="en-US" sz="4800" i="1" u="sng" dirty="0" err="1">
                <a:solidFill>
                  <a:schemeClr val="bg1"/>
                </a:solidFill>
                <a:latin typeface="Times New Roman" panose="02020603050405020304" pitchFamily="18" charset="0"/>
                <a:cs typeface="Times New Roman" panose="02020603050405020304" pitchFamily="18" charset="0"/>
              </a:rPr>
              <a:t>tài</a:t>
            </a:r>
            <a:r>
              <a:rPr lang="en-US" sz="4800" i="1" u="sng"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Website </a:t>
            </a:r>
            <a:r>
              <a:rPr lang="en-US" dirty="0" err="1">
                <a:solidFill>
                  <a:schemeClr val="bg1"/>
                </a:solidFill>
                <a:latin typeface="Times New Roman" panose="02020603050405020304" pitchFamily="18" charset="0"/>
                <a:cs typeface="Times New Roman" panose="02020603050405020304" pitchFamily="18" charset="0"/>
              </a:rPr>
              <a:t>bán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hiểm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tuyến</a:t>
            </a:r>
            <a:endParaRPr 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3B79DF2-A7A7-FFA3-D628-B8FA91DE52D3}"/>
              </a:ext>
            </a:extLst>
          </p:cNvPr>
          <p:cNvGraphicFramePr>
            <a:graphicFrameLocks noGrp="1"/>
          </p:cNvGraphicFramePr>
          <p:nvPr>
            <p:extLst>
              <p:ext uri="{D42A27DB-BD31-4B8C-83A1-F6EECF244321}">
                <p14:modId xmlns:p14="http://schemas.microsoft.com/office/powerpoint/2010/main" val="825735853"/>
              </p:ext>
            </p:extLst>
          </p:nvPr>
        </p:nvGraphicFramePr>
        <p:xfrm>
          <a:off x="1136920" y="5044138"/>
          <a:ext cx="6719457" cy="131934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1845902135"/>
                    </a:ext>
                  </a:extLst>
                </a:gridCol>
                <a:gridCol w="2239819">
                  <a:extLst>
                    <a:ext uri="{9D8B030D-6E8A-4147-A177-3AD203B41FA5}">
                      <a16:colId xmlns:a16="http://schemas.microsoft.com/office/drawing/2014/main" val="4076056534"/>
                    </a:ext>
                  </a:extLst>
                </a:gridCol>
                <a:gridCol w="2239819">
                  <a:extLst>
                    <a:ext uri="{9D8B030D-6E8A-4147-A177-3AD203B41FA5}">
                      <a16:colId xmlns:a16="http://schemas.microsoft.com/office/drawing/2014/main" val="319944673"/>
                    </a:ext>
                  </a:extLst>
                </a:gridCol>
              </a:tblGrid>
              <a:tr h="659670">
                <a:tc>
                  <a:txBody>
                    <a:bodyPr/>
                    <a:lstStyle/>
                    <a:p>
                      <a:pPr algn="ctr"/>
                      <a:r>
                        <a:rPr lang="en-US" dirty="0">
                          <a:solidFill>
                            <a:schemeClr val="tx1"/>
                          </a:solidFill>
                        </a:rPr>
                        <a:t>MSSV</a:t>
                      </a:r>
                    </a:p>
                  </a:txBody>
                  <a:tcPr>
                    <a:noFill/>
                  </a:tcPr>
                </a:tc>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tên</a:t>
                      </a:r>
                      <a:endParaRPr lang="en-US" dirty="0">
                        <a:solidFill>
                          <a:schemeClr val="tx1"/>
                        </a:solidFill>
                      </a:endParaRPr>
                    </a:p>
                  </a:txBody>
                  <a:tcPr>
                    <a:noFill/>
                  </a:tcPr>
                </a:tc>
                <a:tc>
                  <a:txBody>
                    <a:bodyPr/>
                    <a:lstStyle/>
                    <a:p>
                      <a:pPr algn="ctr"/>
                      <a:r>
                        <a:rPr lang="en-US" dirty="0">
                          <a:solidFill>
                            <a:schemeClr val="tx1"/>
                          </a:solidFill>
                        </a:rPr>
                        <a:t>Thông tin</a:t>
                      </a:r>
                    </a:p>
                  </a:txBody>
                  <a:tcPr>
                    <a:noFill/>
                  </a:tcPr>
                </a:tc>
                <a:extLst>
                  <a:ext uri="{0D108BD9-81ED-4DB2-BD59-A6C34878D82A}">
                    <a16:rowId xmlns:a16="http://schemas.microsoft.com/office/drawing/2014/main" val="2429424295"/>
                  </a:ext>
                </a:extLst>
              </a:tr>
              <a:tr h="659670">
                <a:tc>
                  <a:txBody>
                    <a:bodyPr/>
                    <a:lstStyle/>
                    <a:p>
                      <a:pPr algn="ctr"/>
                      <a:r>
                        <a:rPr lang="en-US" dirty="0">
                          <a:solidFill>
                            <a:schemeClr val="tx1"/>
                          </a:solidFill>
                        </a:rPr>
                        <a:t>22680401</a:t>
                      </a:r>
                    </a:p>
                  </a:txBody>
                  <a:tcPr>
                    <a:noFill/>
                  </a:tcPr>
                </a:tc>
                <a:tc>
                  <a:txBody>
                    <a:bodyPr/>
                    <a:lstStyle/>
                    <a:p>
                      <a:pPr algn="ctr"/>
                      <a:r>
                        <a:rPr lang="en-US" dirty="0">
                          <a:solidFill>
                            <a:schemeClr val="tx1"/>
                          </a:solidFill>
                        </a:rPr>
                        <a:t>Hồ Phúc Lâm</a:t>
                      </a:r>
                    </a:p>
                  </a:txBody>
                  <a:tcPr>
                    <a:noFill/>
                  </a:tcPr>
                </a:tc>
                <a:tc>
                  <a:txBody>
                    <a:bodyPr/>
                    <a:lstStyle/>
                    <a:p>
                      <a:pPr algn="ctr"/>
                      <a:r>
                        <a:rPr lang="en-US" dirty="0">
                          <a:solidFill>
                            <a:schemeClr val="tx1"/>
                          </a:solidFill>
                        </a:rPr>
                        <a:t>0374826297</a:t>
                      </a:r>
                    </a:p>
                  </a:txBody>
                  <a:tcPr>
                    <a:noFill/>
                  </a:tcPr>
                </a:tc>
                <a:extLst>
                  <a:ext uri="{0D108BD9-81ED-4DB2-BD59-A6C34878D82A}">
                    <a16:rowId xmlns:a16="http://schemas.microsoft.com/office/drawing/2014/main" val="889560152"/>
                  </a:ext>
                </a:extLst>
              </a:tr>
            </a:tbl>
          </a:graphicData>
        </a:graphic>
      </p:graphicFrame>
      <p:sp>
        <p:nvSpPr>
          <p:cNvPr id="4" name="Title 1">
            <a:extLst>
              <a:ext uri="{FF2B5EF4-FFF2-40B4-BE49-F238E27FC236}">
                <a16:creationId xmlns:a16="http://schemas.microsoft.com/office/drawing/2014/main" id="{C023021A-E8A5-877F-EA97-4C6198A857F8}"/>
              </a:ext>
            </a:extLst>
          </p:cNvPr>
          <p:cNvSpPr txBox="1">
            <a:spLocks/>
          </p:cNvSpPr>
          <p:nvPr/>
        </p:nvSpPr>
        <p:spPr>
          <a:xfrm>
            <a:off x="4688544" y="4074465"/>
            <a:ext cx="5805054" cy="11891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13</a:t>
            </a:r>
          </a:p>
        </p:txBody>
      </p:sp>
    </p:spTree>
    <p:extLst>
      <p:ext uri="{BB962C8B-B14F-4D97-AF65-F5344CB8AC3E}">
        <p14:creationId xmlns:p14="http://schemas.microsoft.com/office/powerpoint/2010/main" val="2408419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3.5.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3/4 </a:t>
            </a:r>
            <a:r>
              <a:rPr lang="en-US" sz="2400" b="1" dirty="0" err="1">
                <a:latin typeface="Times New Roman" panose="02020603050405020304" pitchFamily="18" charset="0"/>
                <a:cs typeface="Times New Roman" panose="02020603050405020304" pitchFamily="18" charset="0"/>
              </a:rPr>
              <a:t>đầu</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48E055EB-D024-8A9A-5B18-2FE5819A775C}"/>
              </a:ext>
            </a:extLst>
          </p:cNvPr>
          <p:cNvPicPr>
            <a:picLocks noChangeAspect="1"/>
          </p:cNvPicPr>
          <p:nvPr/>
        </p:nvPicPr>
        <p:blipFill>
          <a:blip r:embed="rId2"/>
          <a:stretch>
            <a:fillRect/>
          </a:stretch>
        </p:blipFill>
        <p:spPr>
          <a:xfrm>
            <a:off x="209132" y="1600200"/>
            <a:ext cx="7788684" cy="3717758"/>
          </a:xfrm>
          <a:prstGeom prst="rect">
            <a:avLst/>
          </a:prstGeom>
        </p:spPr>
      </p:pic>
    </p:spTree>
    <p:extLst>
      <p:ext uri="{BB962C8B-B14F-4D97-AF65-F5344CB8AC3E}">
        <p14:creationId xmlns:p14="http://schemas.microsoft.com/office/powerpoint/2010/main" val="2959834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3.6.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Fullface</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D988218-7C84-B6CE-7A7C-170A9F5F964E}"/>
              </a:ext>
            </a:extLst>
          </p:cNvPr>
          <p:cNvPicPr>
            <a:picLocks noChangeAspect="1"/>
          </p:cNvPicPr>
          <p:nvPr/>
        </p:nvPicPr>
        <p:blipFill>
          <a:blip r:embed="rId2"/>
          <a:stretch>
            <a:fillRect/>
          </a:stretch>
        </p:blipFill>
        <p:spPr>
          <a:xfrm>
            <a:off x="228601" y="1600200"/>
            <a:ext cx="8595278" cy="4102768"/>
          </a:xfrm>
          <a:prstGeom prst="rect">
            <a:avLst/>
          </a:prstGeom>
        </p:spPr>
      </p:pic>
    </p:spTree>
    <p:extLst>
      <p:ext uri="{BB962C8B-B14F-4D97-AF65-F5344CB8AC3E}">
        <p14:creationId xmlns:p14="http://schemas.microsoft.com/office/powerpoint/2010/main" val="27371875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3.7.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cằm</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22278493-E579-0A7B-AF71-B95E2ABF475D}"/>
              </a:ext>
            </a:extLst>
          </p:cNvPr>
          <p:cNvPicPr>
            <a:picLocks noChangeAspect="1"/>
          </p:cNvPicPr>
          <p:nvPr/>
        </p:nvPicPr>
        <p:blipFill>
          <a:blip r:embed="rId2"/>
          <a:stretch>
            <a:fillRect/>
          </a:stretch>
        </p:blipFill>
        <p:spPr>
          <a:xfrm>
            <a:off x="233195" y="1600200"/>
            <a:ext cx="8537720" cy="4102768"/>
          </a:xfrm>
          <a:prstGeom prst="rect">
            <a:avLst/>
          </a:prstGeom>
        </p:spPr>
      </p:pic>
    </p:spTree>
    <p:extLst>
      <p:ext uri="{BB962C8B-B14F-4D97-AF65-F5344CB8AC3E}">
        <p14:creationId xmlns:p14="http://schemas.microsoft.com/office/powerpoint/2010/main" val="251607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3.8.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1/2 </a:t>
            </a:r>
            <a:r>
              <a:rPr lang="en-US" sz="2400" b="1" dirty="0" err="1">
                <a:latin typeface="Times New Roman" panose="02020603050405020304" pitchFamily="18" charset="0"/>
                <a:cs typeface="Times New Roman" panose="02020603050405020304" pitchFamily="18" charset="0"/>
              </a:rPr>
              <a:t>đầu</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55AACFA-9253-0380-8276-39327504A4F6}"/>
              </a:ext>
            </a:extLst>
          </p:cNvPr>
          <p:cNvPicPr>
            <a:picLocks noChangeAspect="1"/>
          </p:cNvPicPr>
          <p:nvPr/>
        </p:nvPicPr>
        <p:blipFill>
          <a:blip r:embed="rId2"/>
          <a:stretch>
            <a:fillRect/>
          </a:stretch>
        </p:blipFill>
        <p:spPr>
          <a:xfrm>
            <a:off x="239592" y="1614668"/>
            <a:ext cx="8540541" cy="4088300"/>
          </a:xfrm>
          <a:prstGeom prst="rect">
            <a:avLst/>
          </a:prstGeom>
        </p:spPr>
      </p:pic>
    </p:spTree>
    <p:extLst>
      <p:ext uri="{BB962C8B-B14F-4D97-AF65-F5344CB8AC3E}">
        <p14:creationId xmlns:p14="http://schemas.microsoft.com/office/powerpoint/2010/main" val="33290311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3.9.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đạp</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362AB4F-2A04-C77D-59FA-4FE3C121F291}"/>
              </a:ext>
            </a:extLst>
          </p:cNvPr>
          <p:cNvPicPr>
            <a:picLocks noChangeAspect="1"/>
          </p:cNvPicPr>
          <p:nvPr/>
        </p:nvPicPr>
        <p:blipFill>
          <a:blip r:embed="rId2"/>
          <a:stretch>
            <a:fillRect/>
          </a:stretch>
        </p:blipFill>
        <p:spPr>
          <a:xfrm>
            <a:off x="216442" y="1568370"/>
            <a:ext cx="8531248" cy="4134598"/>
          </a:xfrm>
          <a:prstGeom prst="rect">
            <a:avLst/>
          </a:prstGeom>
        </p:spPr>
      </p:pic>
    </p:spTree>
    <p:extLst>
      <p:ext uri="{BB962C8B-B14F-4D97-AF65-F5344CB8AC3E}">
        <p14:creationId xmlns:p14="http://schemas.microsoft.com/office/powerpoint/2010/main" val="18423194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3.10.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trẻ</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em</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E6855FA8-58D3-96A9-C0C0-619455B7540D}"/>
              </a:ext>
            </a:extLst>
          </p:cNvPr>
          <p:cNvPicPr>
            <a:picLocks noChangeAspect="1"/>
          </p:cNvPicPr>
          <p:nvPr/>
        </p:nvPicPr>
        <p:blipFill>
          <a:blip r:embed="rId2"/>
          <a:stretch>
            <a:fillRect/>
          </a:stretch>
        </p:blipFill>
        <p:spPr>
          <a:xfrm>
            <a:off x="279622" y="1600200"/>
            <a:ext cx="8584755" cy="4102768"/>
          </a:xfrm>
          <a:prstGeom prst="rect">
            <a:avLst/>
          </a:prstGeom>
        </p:spPr>
      </p:pic>
    </p:spTree>
    <p:extLst>
      <p:ext uri="{BB962C8B-B14F-4D97-AF65-F5344CB8AC3E}">
        <p14:creationId xmlns:p14="http://schemas.microsoft.com/office/powerpoint/2010/main" val="4184315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3.11. Trang </a:t>
            </a:r>
            <a:r>
              <a:rPr lang="en-US" sz="2400" b="1" dirty="0" err="1">
                <a:latin typeface="Times New Roman" panose="02020603050405020304" pitchFamily="18" charset="0"/>
                <a:cs typeface="Times New Roman" panose="02020603050405020304" pitchFamily="18" charset="0"/>
              </a:rPr>
              <a:t>Kính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B4604F14-12B9-B52E-F214-9B9D8138FFCE}"/>
              </a:ext>
            </a:extLst>
          </p:cNvPr>
          <p:cNvPicPr>
            <a:picLocks noChangeAspect="1"/>
          </p:cNvPicPr>
          <p:nvPr/>
        </p:nvPicPr>
        <p:blipFill>
          <a:blip r:embed="rId2"/>
          <a:stretch>
            <a:fillRect/>
          </a:stretch>
        </p:blipFill>
        <p:spPr>
          <a:xfrm>
            <a:off x="334141" y="1600200"/>
            <a:ext cx="8475718" cy="3839901"/>
          </a:xfrm>
          <a:prstGeom prst="rect">
            <a:avLst/>
          </a:prstGeom>
        </p:spPr>
      </p:pic>
    </p:spTree>
    <p:extLst>
      <p:ext uri="{BB962C8B-B14F-4D97-AF65-F5344CB8AC3E}">
        <p14:creationId xmlns:p14="http://schemas.microsoft.com/office/powerpoint/2010/main" val="1932119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3.12. Trang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DC842B36-6BB7-3B02-BF60-5ABBB94360EA}"/>
              </a:ext>
            </a:extLst>
          </p:cNvPr>
          <p:cNvPicPr>
            <a:picLocks noChangeAspect="1"/>
          </p:cNvPicPr>
          <p:nvPr/>
        </p:nvPicPr>
        <p:blipFill>
          <a:blip r:embed="rId2"/>
          <a:stretch>
            <a:fillRect/>
          </a:stretch>
        </p:blipFill>
        <p:spPr>
          <a:xfrm>
            <a:off x="300539" y="1600200"/>
            <a:ext cx="8542921" cy="4102768"/>
          </a:xfrm>
          <a:prstGeom prst="rect">
            <a:avLst/>
          </a:prstGeom>
        </p:spPr>
      </p:pic>
    </p:spTree>
    <p:extLst>
      <p:ext uri="{BB962C8B-B14F-4D97-AF65-F5344CB8AC3E}">
        <p14:creationId xmlns:p14="http://schemas.microsoft.com/office/powerpoint/2010/main" val="2828121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3.13.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C8863DE4-F7AD-B77F-EDEC-5CA3B61CC748}"/>
              </a:ext>
            </a:extLst>
          </p:cNvPr>
          <p:cNvPicPr>
            <a:picLocks noChangeAspect="1"/>
          </p:cNvPicPr>
          <p:nvPr/>
        </p:nvPicPr>
        <p:blipFill>
          <a:blip r:embed="rId2"/>
          <a:stretch>
            <a:fillRect/>
          </a:stretch>
        </p:blipFill>
        <p:spPr>
          <a:xfrm>
            <a:off x="204867" y="1600200"/>
            <a:ext cx="8722149" cy="4187142"/>
          </a:xfrm>
          <a:prstGeom prst="rect">
            <a:avLst/>
          </a:prstGeom>
        </p:spPr>
      </p:pic>
    </p:spTree>
    <p:extLst>
      <p:ext uri="{BB962C8B-B14F-4D97-AF65-F5344CB8AC3E}">
        <p14:creationId xmlns:p14="http://schemas.microsoft.com/office/powerpoint/2010/main" val="1299515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3.14.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r>
              <a:rPr lang="en-US" sz="2400" b="1" dirty="0">
                <a:latin typeface="Times New Roman" panose="02020603050405020304" pitchFamily="18" charset="0"/>
                <a:cs typeface="Times New Roman" panose="02020603050405020304" pitchFamily="18" charset="0"/>
              </a:rPr>
              <a:t> 1</a:t>
            </a:r>
          </a:p>
        </p:txBody>
      </p:sp>
      <p:pic>
        <p:nvPicPr>
          <p:cNvPr id="3" name="Picture 2" descr="A screenshot of a computer&#10;&#10;Description automatically generated">
            <a:extLst>
              <a:ext uri="{FF2B5EF4-FFF2-40B4-BE49-F238E27FC236}">
                <a16:creationId xmlns:a16="http://schemas.microsoft.com/office/drawing/2014/main" id="{DA2E6AE5-151C-9AEB-ADE9-7958C96AF619}"/>
              </a:ext>
            </a:extLst>
          </p:cNvPr>
          <p:cNvPicPr>
            <a:picLocks noChangeAspect="1"/>
          </p:cNvPicPr>
          <p:nvPr/>
        </p:nvPicPr>
        <p:blipFill>
          <a:blip r:embed="rId2"/>
          <a:stretch>
            <a:fillRect/>
          </a:stretch>
        </p:blipFill>
        <p:spPr>
          <a:xfrm>
            <a:off x="216442" y="1600200"/>
            <a:ext cx="8650109" cy="4187142"/>
          </a:xfrm>
          <a:prstGeom prst="rect">
            <a:avLst/>
          </a:prstGeom>
        </p:spPr>
      </p:pic>
    </p:spTree>
    <p:extLst>
      <p:ext uri="{BB962C8B-B14F-4D97-AF65-F5344CB8AC3E}">
        <p14:creationId xmlns:p14="http://schemas.microsoft.com/office/powerpoint/2010/main" val="26931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007E0E-3550-EF5E-AC4F-758CF771D10D}"/>
              </a:ext>
            </a:extLst>
          </p:cNvPr>
          <p:cNvSpPr txBox="1"/>
          <p:nvPr/>
        </p:nvSpPr>
        <p:spPr>
          <a:xfrm>
            <a:off x="0" y="1177638"/>
            <a:ext cx="9144000" cy="463397"/>
          </a:xfrm>
          <a:prstGeom prst="rect">
            <a:avLst/>
          </a:prstGeom>
          <a:noFill/>
        </p:spPr>
        <p:txBody>
          <a:bodyPr wrap="square">
            <a:spAutoFit/>
          </a:bodyPr>
          <a:lstStyle/>
          <a:p>
            <a:pPr algn="ctr">
              <a:lnSpc>
                <a:spcPct val="150000"/>
              </a:lnSpc>
              <a:spcAft>
                <a:spcPts val="6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 SÁCH NHÓM 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2FDA4BD-D9D0-ACD9-EB1C-EA7AA140F395}"/>
              </a:ext>
            </a:extLst>
          </p:cNvPr>
          <p:cNvGraphicFramePr>
            <a:graphicFrameLocks noGrp="1"/>
          </p:cNvGraphicFramePr>
          <p:nvPr>
            <p:extLst>
              <p:ext uri="{D42A27DB-BD31-4B8C-83A1-F6EECF244321}">
                <p14:modId xmlns:p14="http://schemas.microsoft.com/office/powerpoint/2010/main" val="322384192"/>
              </p:ext>
            </p:extLst>
          </p:nvPr>
        </p:nvGraphicFramePr>
        <p:xfrm>
          <a:off x="208344" y="2147455"/>
          <a:ext cx="8657865" cy="2308054"/>
        </p:xfrm>
        <a:graphic>
          <a:graphicData uri="http://schemas.openxmlformats.org/drawingml/2006/table">
            <a:tbl>
              <a:tblPr firstRow="1" firstCol="1" bandRow="1">
                <a:tableStyleId>{3B4B98B0-60AC-42C2-AFA5-B58CD77FA1E5}</a:tableStyleId>
              </a:tblPr>
              <a:tblGrid>
                <a:gridCol w="856527">
                  <a:extLst>
                    <a:ext uri="{9D8B030D-6E8A-4147-A177-3AD203B41FA5}">
                      <a16:colId xmlns:a16="http://schemas.microsoft.com/office/drawing/2014/main" val="845774233"/>
                    </a:ext>
                  </a:extLst>
                </a:gridCol>
                <a:gridCol w="2569580">
                  <a:extLst>
                    <a:ext uri="{9D8B030D-6E8A-4147-A177-3AD203B41FA5}">
                      <a16:colId xmlns:a16="http://schemas.microsoft.com/office/drawing/2014/main" val="1265723586"/>
                    </a:ext>
                  </a:extLst>
                </a:gridCol>
                <a:gridCol w="1944546">
                  <a:extLst>
                    <a:ext uri="{9D8B030D-6E8A-4147-A177-3AD203B41FA5}">
                      <a16:colId xmlns:a16="http://schemas.microsoft.com/office/drawing/2014/main" val="1700468648"/>
                    </a:ext>
                  </a:extLst>
                </a:gridCol>
                <a:gridCol w="3287212">
                  <a:extLst>
                    <a:ext uri="{9D8B030D-6E8A-4147-A177-3AD203B41FA5}">
                      <a16:colId xmlns:a16="http://schemas.microsoft.com/office/drawing/2014/main" val="2817649677"/>
                    </a:ext>
                  </a:extLst>
                </a:gridCol>
              </a:tblGrid>
              <a:tr h="678573">
                <a:tc>
                  <a:txBody>
                    <a:bodyPr/>
                    <a:lstStyle/>
                    <a:p>
                      <a:pPr algn="ctr">
                        <a:lnSpc>
                          <a:spcPct val="150000"/>
                        </a:lnSpc>
                        <a:spcAft>
                          <a:spcPts val="600"/>
                        </a:spcAft>
                      </a:pPr>
                      <a:r>
                        <a:rPr lang="en-US" sz="2400" dirty="0">
                          <a:effectLst/>
                        </a:rPr>
                        <a:t>STT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Họ</a:t>
                      </a:r>
                      <a:r>
                        <a:rPr lang="en-US" sz="2400" dirty="0">
                          <a:effectLst/>
                        </a:rPr>
                        <a:t> </a:t>
                      </a:r>
                      <a:r>
                        <a:rPr lang="en-US" sz="2400" dirty="0" err="1">
                          <a:effectLst/>
                        </a:rPr>
                        <a:t>và</a:t>
                      </a:r>
                      <a:r>
                        <a:rPr lang="en-US" sz="2400" dirty="0">
                          <a:effectLst/>
                        </a:rPr>
                        <a:t> </a:t>
                      </a:r>
                      <a:r>
                        <a:rPr lang="en-US" sz="2400" dirty="0" err="1">
                          <a:effectLst/>
                        </a:rPr>
                        <a:t>tên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a:effectLst/>
                        </a:rPr>
                        <a:t>MSSV</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Ghi</a:t>
                      </a:r>
                      <a:r>
                        <a:rPr lang="en-US" sz="2400" dirty="0">
                          <a:effectLst/>
                        </a:rPr>
                        <a:t> </a:t>
                      </a:r>
                      <a:r>
                        <a:rPr lang="en-US" sz="2400" dirty="0" err="1">
                          <a:effectLst/>
                        </a:rPr>
                        <a:t>chú</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4865576"/>
                  </a:ext>
                </a:extLst>
              </a:tr>
              <a:tr h="1629481">
                <a:tc>
                  <a:txBody>
                    <a:bodyPr/>
                    <a:lstStyle/>
                    <a:p>
                      <a:pPr algn="ctr">
                        <a:lnSpc>
                          <a:spcPct val="150000"/>
                        </a:lnSpc>
                        <a:spcAft>
                          <a:spcPts val="600"/>
                        </a:spcAft>
                      </a:pPr>
                      <a:r>
                        <a:rPr lang="en-US" sz="24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a:effectLst/>
                        </a:rPr>
                        <a:t>Hồ Phúc Lâm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a:effectLst/>
                        </a:rPr>
                        <a:t>22680401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Nhóm</a:t>
                      </a:r>
                      <a:r>
                        <a:rPr lang="en-US" sz="2400" dirty="0">
                          <a:effectLst/>
                        </a:rPr>
                        <a:t> </a:t>
                      </a:r>
                      <a:r>
                        <a:rPr lang="en-US" sz="2400" dirty="0" err="1">
                          <a:effectLst/>
                        </a:rPr>
                        <a:t>trưởng</a:t>
                      </a:r>
                      <a:endParaRPr lang="en-US" sz="2000" dirty="0">
                        <a:effectLst/>
                      </a:endParaRPr>
                    </a:p>
                    <a:p>
                      <a:pPr algn="ctr">
                        <a:lnSpc>
                          <a:spcPct val="150000"/>
                        </a:lnSpc>
                        <a:spcAft>
                          <a:spcPts val="600"/>
                        </a:spcAft>
                      </a:pPr>
                      <a:r>
                        <a:rPr lang="en-US" sz="2400" dirty="0">
                          <a:effectLst/>
                        </a:rPr>
                        <a:t>(</a:t>
                      </a:r>
                      <a:r>
                        <a:rPr lang="en-US" sz="2400" dirty="0" err="1">
                          <a:effectLst/>
                        </a:rPr>
                        <a:t>nhóm</a:t>
                      </a:r>
                      <a:r>
                        <a:rPr lang="en-US" sz="2400" dirty="0">
                          <a:effectLst/>
                        </a:rPr>
                        <a:t> 1 </a:t>
                      </a:r>
                      <a:r>
                        <a:rPr lang="en-US" sz="2400" dirty="0" err="1">
                          <a:effectLst/>
                        </a:rPr>
                        <a:t>thành</a:t>
                      </a:r>
                      <a:r>
                        <a:rPr lang="en-US" sz="2400" dirty="0">
                          <a:effectLst/>
                        </a:rPr>
                        <a:t> </a:t>
                      </a:r>
                      <a:r>
                        <a:rPr lang="en-US" sz="2400" dirty="0" err="1">
                          <a:effectLst/>
                        </a:rPr>
                        <a:t>viên</a:t>
                      </a:r>
                      <a:r>
                        <a:rPr lang="en-US" sz="2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0600157"/>
                  </a:ext>
                </a:extLst>
              </a:tr>
            </a:tbl>
          </a:graphicData>
        </a:graphic>
      </p:graphicFrame>
      <p:sp>
        <p:nvSpPr>
          <p:cNvPr id="10" name="TextBox 9">
            <a:extLst>
              <a:ext uri="{FF2B5EF4-FFF2-40B4-BE49-F238E27FC236}">
                <a16:creationId xmlns:a16="http://schemas.microsoft.com/office/drawing/2014/main" id="{B2686B26-8328-4B70-4824-10546F07C414}"/>
              </a:ext>
            </a:extLst>
          </p:cNvPr>
          <p:cNvSpPr txBox="1"/>
          <p:nvPr/>
        </p:nvSpPr>
        <p:spPr>
          <a:xfrm>
            <a:off x="637310" y="4624459"/>
            <a:ext cx="6878780" cy="1294393"/>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Link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https://drive.google.com/drive/folders/1izQyRu9__6Fow3ntZ40BhnqIN7uRLIKW?usp=sharing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5744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3.15.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r>
              <a:rPr lang="en-US" sz="2400" b="1" dirty="0">
                <a:latin typeface="Times New Roman" panose="02020603050405020304" pitchFamily="18" charset="0"/>
                <a:cs typeface="Times New Roman" panose="02020603050405020304" pitchFamily="18" charset="0"/>
              </a:rPr>
              <a:t> 2</a:t>
            </a:r>
          </a:p>
        </p:txBody>
      </p:sp>
      <p:pic>
        <p:nvPicPr>
          <p:cNvPr id="2" name="Picture 1" descr="A person wearing a helmet&#10;&#10;Description automatically generated">
            <a:extLst>
              <a:ext uri="{FF2B5EF4-FFF2-40B4-BE49-F238E27FC236}">
                <a16:creationId xmlns:a16="http://schemas.microsoft.com/office/drawing/2014/main" id="{DAE1949D-0456-9BEB-C267-EC7085AF7BBA}"/>
              </a:ext>
            </a:extLst>
          </p:cNvPr>
          <p:cNvPicPr>
            <a:picLocks noChangeAspect="1"/>
          </p:cNvPicPr>
          <p:nvPr/>
        </p:nvPicPr>
        <p:blipFill>
          <a:blip r:embed="rId2"/>
          <a:stretch>
            <a:fillRect/>
          </a:stretch>
        </p:blipFill>
        <p:spPr>
          <a:xfrm>
            <a:off x="204867" y="1600200"/>
            <a:ext cx="8782913" cy="4233441"/>
          </a:xfrm>
          <a:prstGeom prst="rect">
            <a:avLst/>
          </a:prstGeom>
        </p:spPr>
      </p:pic>
    </p:spTree>
    <p:extLst>
      <p:ext uri="{BB962C8B-B14F-4D97-AF65-F5344CB8AC3E}">
        <p14:creationId xmlns:p14="http://schemas.microsoft.com/office/powerpoint/2010/main" val="30534320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3.16. Trang chi </a:t>
            </a:r>
            <a:r>
              <a:rPr lang="en-US" sz="2400" b="1" dirty="0" err="1">
                <a:latin typeface="Times New Roman" panose="02020603050405020304" pitchFamily="18" charset="0"/>
                <a:cs typeface="Times New Roman" panose="02020603050405020304" pitchFamily="18" charset="0"/>
              </a:rPr>
              <a:t>tiết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từng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hat&#10;&#10;Description automatically generated">
            <a:extLst>
              <a:ext uri="{FF2B5EF4-FFF2-40B4-BE49-F238E27FC236}">
                <a16:creationId xmlns:a16="http://schemas.microsoft.com/office/drawing/2014/main" id="{F3317934-10D7-59E1-48BF-6E9168D4CA74}"/>
              </a:ext>
            </a:extLst>
          </p:cNvPr>
          <p:cNvPicPr>
            <a:picLocks noChangeAspect="1"/>
          </p:cNvPicPr>
          <p:nvPr/>
        </p:nvPicPr>
        <p:blipFill>
          <a:blip r:embed="rId2"/>
          <a:stretch>
            <a:fillRect/>
          </a:stretch>
        </p:blipFill>
        <p:spPr>
          <a:xfrm>
            <a:off x="120315" y="1600200"/>
            <a:ext cx="8854171" cy="4198716"/>
          </a:xfrm>
          <a:prstGeom prst="rect">
            <a:avLst/>
          </a:prstGeom>
        </p:spPr>
      </p:pic>
    </p:spTree>
    <p:extLst>
      <p:ext uri="{BB962C8B-B14F-4D97-AF65-F5344CB8AC3E}">
        <p14:creationId xmlns:p14="http://schemas.microsoft.com/office/powerpoint/2010/main" val="3235109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3.17. Trang </a:t>
            </a:r>
            <a:r>
              <a:rPr lang="en-US" sz="2400" b="1" dirty="0" err="1">
                <a:latin typeface="Times New Roman" panose="02020603050405020304" pitchFamily="18" charset="0"/>
                <a:cs typeface="Times New Roman" panose="02020603050405020304" pitchFamily="18" charset="0"/>
              </a:rPr>
              <a:t>liên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 </a:t>
            </a:r>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r>
              <a:rPr lang="en-US" sz="2400" b="1"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F3317934-10D7-59E1-48BF-6E9168D4CA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622" y="1600200"/>
            <a:ext cx="8673556" cy="4198716"/>
          </a:xfrm>
          <a:prstGeom prst="rect">
            <a:avLst/>
          </a:prstGeom>
        </p:spPr>
      </p:pic>
    </p:spTree>
    <p:extLst>
      <p:ext uri="{BB962C8B-B14F-4D97-AF65-F5344CB8AC3E}">
        <p14:creationId xmlns:p14="http://schemas.microsoft.com/office/powerpoint/2010/main" val="3199625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3.18. Trang </a:t>
            </a:r>
            <a:r>
              <a:rPr lang="en-US" sz="2400" b="1" dirty="0" err="1">
                <a:latin typeface="Times New Roman" panose="02020603050405020304" pitchFamily="18" charset="0"/>
                <a:cs typeface="Times New Roman" panose="02020603050405020304" pitchFamily="18" charset="0"/>
              </a:rPr>
              <a:t>thanh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3317934-10D7-59E1-48BF-6E9168D4CA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622" y="1620503"/>
            <a:ext cx="8673556" cy="4158110"/>
          </a:xfrm>
          <a:prstGeom prst="rect">
            <a:avLst/>
          </a:prstGeom>
        </p:spPr>
      </p:pic>
    </p:spTree>
    <p:extLst>
      <p:ext uri="{BB962C8B-B14F-4D97-AF65-F5344CB8AC3E}">
        <p14:creationId xmlns:p14="http://schemas.microsoft.com/office/powerpoint/2010/main" val="24745544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3.19. Trang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kí</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3317934-10D7-59E1-48BF-6E9168D4CA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455" y="1600200"/>
            <a:ext cx="8573090" cy="4158110"/>
          </a:xfrm>
          <a:prstGeom prst="rect">
            <a:avLst/>
          </a:prstGeom>
        </p:spPr>
      </p:pic>
    </p:spTree>
    <p:extLst>
      <p:ext uri="{BB962C8B-B14F-4D97-AF65-F5344CB8AC3E}">
        <p14:creationId xmlns:p14="http://schemas.microsoft.com/office/powerpoint/2010/main" val="28513579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400" b="1" dirty="0">
                <a:latin typeface="Times New Roman" panose="02020603050405020304" pitchFamily="18" charset="0"/>
                <a:cs typeface="Times New Roman" panose="02020603050405020304" pitchFamily="18" charset="0"/>
              </a:rPr>
              <a:t>4.1. </a:t>
            </a:r>
            <a:r>
              <a:rPr lang="vi-VN" sz="2400" b="1" dirty="0">
                <a:latin typeface="Times New Roman" panose="02020603050405020304" pitchFamily="18" charset="0"/>
                <a:cs typeface="Times New Roman" panose="02020603050405020304" pitchFamily="18" charset="0"/>
              </a:rPr>
              <a:t>Kết quả đạt được</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framework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sẵn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Bootstrap 4, </a:t>
            </a:r>
            <a:r>
              <a:rPr lang="en-US" sz="2400" dirty="0" err="1">
                <a:latin typeface="Times New Roman" panose="02020603050405020304" pitchFamily="18" charset="0"/>
                <a:cs typeface="Times New Roman" panose="02020603050405020304" pitchFamily="18" charset="0"/>
              </a:rPr>
              <a:t>Jquery</a:t>
            </a:r>
            <a:r>
              <a:rPr lang="en-US" sz="2400" dirty="0">
                <a:latin typeface="Times New Roman" panose="02020603050405020304" pitchFamily="18" charset="0"/>
                <a:cs typeface="Times New Roman" panose="02020603050405020304" pitchFamily="18" charset="0"/>
              </a:rPr>
              <a:t>,…</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font-end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746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vi-VN" sz="2400" b="1" dirty="0">
                <a:latin typeface="Times New Roman" panose="02020603050405020304" pitchFamily="18" charset="0"/>
                <a:cs typeface="Times New Roman" panose="02020603050405020304" pitchFamily="18" charset="0"/>
              </a:rPr>
              <a:t>4.2</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Hạn chế của ứng dụng </a:t>
            </a:r>
            <a:r>
              <a:rPr lang="vi-VN" sz="2400" b="1" dirty="0" err="1">
                <a:latin typeface="Times New Roman" panose="02020603050405020304" pitchFamily="18" charset="0"/>
                <a:cs typeface="Times New Roman" panose="02020603050405020304" pitchFamily="18" charset="0"/>
              </a:rPr>
              <a:t>web</a:t>
            </a:r>
            <a:endParaRPr lang="vi-VN" sz="2400" b="1"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Web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SQL, NOSQL, MONGDB,…</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7219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vi-VN" sz="2400" b="1" dirty="0">
                <a:latin typeface="Times New Roman" panose="02020603050405020304" pitchFamily="18" charset="0"/>
                <a:cs typeface="Times New Roman" panose="02020603050405020304" pitchFamily="18" charset="0"/>
              </a:rPr>
              <a:t>4.3</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Hướng phát triển</a:t>
            </a:r>
            <a:endParaRPr lang="en-US" sz="2400" b="1"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Cho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Blockchain, AI, </a:t>
            </a:r>
            <a:r>
              <a:rPr lang="en-US" sz="2400" dirty="0" err="1">
                <a:latin typeface="Times New Roman" panose="02020603050405020304" pitchFamily="18" charset="0"/>
                <a:cs typeface="Times New Roman" panose="02020603050405020304" pitchFamily="18" charset="0"/>
              </a:rPr>
              <a:t>chatbox</a:t>
            </a:r>
            <a:r>
              <a:rPr lang="en-US" sz="2400" dirty="0">
                <a:latin typeface="Times New Roman" panose="02020603050405020304" pitchFamily="18" charset="0"/>
                <a:cs typeface="Times New Roman" panose="02020603050405020304" pitchFamily="18" charset="0"/>
              </a:rPr>
              <a:t>, …</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ninh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mobile</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670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473202" y="502920"/>
            <a:ext cx="2564892" cy="1463040"/>
          </a:xfrm>
        </p:spPr>
        <p:txBody>
          <a:bodyPr vert="horz" lIns="91440" tIns="45720" rIns="91440" bIns="45720" rtlCol="0" anchor="ctr">
            <a:normAutofit/>
          </a:bodyPr>
          <a:lstStyle/>
          <a:p>
            <a:pPr lvl="0" algn="l">
              <a:spcAft>
                <a:spcPts val="600"/>
              </a:spcAft>
            </a:pPr>
            <a:r>
              <a:rPr lang="en-US" sz="3300" b="1" kern="1200">
                <a:solidFill>
                  <a:schemeClr val="tx1"/>
                </a:solidFill>
                <a:effectLst/>
                <a:latin typeface="+mj-lt"/>
                <a:ea typeface="+mj-ea"/>
                <a:cs typeface="+mj-cs"/>
              </a:rPr>
              <a:t>CHƯƠNG </a:t>
            </a:r>
            <a:r>
              <a:rPr lang="en-US" sz="3300" b="1" kern="1200">
                <a:solidFill>
                  <a:schemeClr val="tx1"/>
                </a:solidFill>
                <a:latin typeface="+mj-lt"/>
                <a:ea typeface="+mj-ea"/>
                <a:cs typeface="+mj-cs"/>
              </a:rPr>
              <a:t>5: Tài liệu tham khảo</a:t>
            </a:r>
            <a:endParaRPr lang="en-US" sz="3300" b="1" kern="1200">
              <a:solidFill>
                <a:schemeClr val="tx1"/>
              </a:solidFill>
              <a:effectLst/>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E2101C93-D900-0369-B56D-F451E88FF925}"/>
              </a:ext>
            </a:extLst>
          </p:cNvPr>
          <p:cNvSpPr>
            <a:spLocks noChangeArrowheads="1"/>
          </p:cNvSpPr>
          <p:nvPr/>
        </p:nvSpPr>
        <p:spPr bwMode="auto">
          <a:xfrm>
            <a:off x="3490721" y="502920"/>
            <a:ext cx="5170932"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effectLst/>
              </a:rPr>
              <a:t>G</a:t>
            </a:r>
            <a:r>
              <a:rPr kumimoji="0" lang="en-US" altLang="en-US" sz="1900" b="1" i="0" u="none" strike="noStrike" cap="none" normalizeH="0" baseline="0" bmk="">
                <a:ln>
                  <a:noFill/>
                </a:ln>
                <a:effectLst/>
              </a:rPr>
              <a:t>iáo trình – Sách</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bmk="">
                <a:ln>
                  <a:noFill/>
                </a:ln>
                <a:effectLst/>
              </a:rPr>
              <a:t>Giáo trình và Slide giảng dạy của học phần Hệ thống công nghệ website</a:t>
            </a:r>
            <a:endParaRPr kumimoji="0" lang="en-US" altLang="en-US" sz="1900" b="1" i="0" u="none" strike="noStrike" cap="none" normalizeH="0" baseline="0" bmk="">
              <a:ln>
                <a:noFill/>
              </a:ln>
              <a:effectLst/>
            </a:endParaRP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bmk="">
                <a:ln>
                  <a:noFill/>
                </a:ln>
                <a:effectLst/>
              </a:rPr>
              <a:t>Website</a:t>
            </a:r>
            <a:endParaRPr kumimoji="0" lang="en-US" altLang="en-US" sz="1900" b="1" i="0" u="none" strike="noStrike" cap="none" normalizeH="0" baseline="0">
              <a:ln>
                <a:noFill/>
              </a:ln>
              <a:effectLst/>
            </a:endParaRP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900" b="0" i="0" u="none" strike="noStrike" cap="none" normalizeH="0" baseline="0">
              <a:ln>
                <a:noFill/>
              </a:ln>
              <a:effectLst/>
            </a:endParaRPr>
          </a:p>
        </p:txBody>
      </p:sp>
      <p:graphicFrame>
        <p:nvGraphicFramePr>
          <p:cNvPr id="3" name="Table 2">
            <a:extLst>
              <a:ext uri="{FF2B5EF4-FFF2-40B4-BE49-F238E27FC236}">
                <a16:creationId xmlns:a16="http://schemas.microsoft.com/office/drawing/2014/main" id="{49375A15-6EDB-706F-1FE4-9CED184AFEEA}"/>
              </a:ext>
            </a:extLst>
          </p:cNvPr>
          <p:cNvGraphicFramePr>
            <a:graphicFrameLocks noGrp="1"/>
          </p:cNvGraphicFramePr>
          <p:nvPr>
            <p:extLst>
              <p:ext uri="{D42A27DB-BD31-4B8C-83A1-F6EECF244321}">
                <p14:modId xmlns:p14="http://schemas.microsoft.com/office/powerpoint/2010/main" val="797696333"/>
              </p:ext>
            </p:extLst>
          </p:nvPr>
        </p:nvGraphicFramePr>
        <p:xfrm>
          <a:off x="473202" y="2460953"/>
          <a:ext cx="8188453" cy="3279320"/>
        </p:xfrm>
        <a:graphic>
          <a:graphicData uri="http://schemas.openxmlformats.org/drawingml/2006/table">
            <a:tbl>
              <a:tblPr firstRow="1" firstCol="1" bandRow="1">
                <a:tableStyleId>{5C22544A-7EE6-4342-B048-85BDC9FD1C3A}</a:tableStyleId>
              </a:tblPr>
              <a:tblGrid>
                <a:gridCol w="2370641">
                  <a:extLst>
                    <a:ext uri="{9D8B030D-6E8A-4147-A177-3AD203B41FA5}">
                      <a16:colId xmlns:a16="http://schemas.microsoft.com/office/drawing/2014/main" val="3801580408"/>
                    </a:ext>
                  </a:extLst>
                </a:gridCol>
                <a:gridCol w="5817812">
                  <a:extLst>
                    <a:ext uri="{9D8B030D-6E8A-4147-A177-3AD203B41FA5}">
                      <a16:colId xmlns:a16="http://schemas.microsoft.com/office/drawing/2014/main" val="2905077912"/>
                    </a:ext>
                  </a:extLst>
                </a:gridCol>
              </a:tblGrid>
              <a:tr h="910968">
                <a:tc>
                  <a:txBody>
                    <a:bodyPr/>
                    <a:lstStyle/>
                    <a:p>
                      <a:pPr algn="ctr">
                        <a:lnSpc>
                          <a:spcPct val="150000"/>
                        </a:lnSpc>
                        <a:spcAft>
                          <a:spcPts val="600"/>
                        </a:spcAft>
                      </a:pPr>
                      <a:r>
                        <a:rPr lang="en-US" sz="2000">
                          <a:effectLst/>
                        </a:rPr>
                        <a:t>Tên website tham khảo</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gn="ctr">
                        <a:lnSpc>
                          <a:spcPct val="150000"/>
                        </a:lnSpc>
                        <a:spcAft>
                          <a:spcPts val="600"/>
                        </a:spcAft>
                      </a:pPr>
                      <a:r>
                        <a:rPr lang="en-US" sz="2000">
                          <a:effectLst/>
                        </a:rPr>
                        <a:t>Nguồn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3560773725"/>
                  </a:ext>
                </a:extLst>
              </a:tr>
              <a:tr h="451156">
                <a:tc>
                  <a:txBody>
                    <a:bodyPr/>
                    <a:lstStyle/>
                    <a:p>
                      <a:pPr>
                        <a:lnSpc>
                          <a:spcPct val="150000"/>
                        </a:lnSpc>
                        <a:spcAft>
                          <a:spcPts val="600"/>
                        </a:spcAft>
                      </a:pPr>
                      <a:r>
                        <a:rPr lang="en-US" sz="2000">
                          <a:effectLst/>
                        </a:rPr>
                        <a:t>W3school</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a:effectLst/>
                          <a:hlinkClick r:id="rId2"/>
                        </a:rPr>
                        <a:t>https://www.w3school.com</a:t>
                      </a:r>
                      <a:r>
                        <a:rPr lang="en-US" sz="20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1616474012"/>
                  </a:ext>
                </a:extLst>
              </a:tr>
              <a:tr h="563728">
                <a:tc>
                  <a:txBody>
                    <a:bodyPr/>
                    <a:lstStyle/>
                    <a:p>
                      <a:pPr>
                        <a:lnSpc>
                          <a:spcPct val="150000"/>
                        </a:lnSpc>
                        <a:spcAft>
                          <a:spcPts val="600"/>
                        </a:spcAft>
                      </a:pPr>
                      <a:r>
                        <a:rPr lang="en-US" sz="2000" dirty="0" err="1">
                          <a:effectLst/>
                        </a:rPr>
                        <a:t>Boostrap</a:t>
                      </a:r>
                      <a:r>
                        <a:rPr lang="en-US" sz="2000" dirty="0">
                          <a:effectLst/>
                        </a:rPr>
                        <a:t> 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lang="en-US" sz="2000" dirty="0">
                          <a:effectLst/>
                          <a:hlinkClick r:id="rId3"/>
                        </a:rPr>
                        <a:t>https://www.w3schools.com/bootstrap4/default.asp</a:t>
                      </a:r>
                      <a:endParaRPr lang="en-US" sz="2000" dirty="0">
                        <a:effectLst/>
                      </a:endParaRPr>
                    </a:p>
                  </a:txBody>
                  <a:tcPr marL="103910" marR="103910" marT="0" marB="0"/>
                </a:tc>
                <a:extLst>
                  <a:ext uri="{0D108BD9-81ED-4DB2-BD59-A6C34878D82A}">
                    <a16:rowId xmlns:a16="http://schemas.microsoft.com/office/drawing/2014/main" val="844658029"/>
                  </a:ext>
                </a:extLst>
              </a:tr>
              <a:tr h="451156">
                <a:tc>
                  <a:txBody>
                    <a:bodyPr/>
                    <a:lstStyle/>
                    <a:p>
                      <a:pPr>
                        <a:lnSpc>
                          <a:spcPct val="150000"/>
                        </a:lnSpc>
                        <a:spcAft>
                          <a:spcPts val="600"/>
                        </a:spcAft>
                      </a:pPr>
                      <a:r>
                        <a:rPr lang="en-US" sz="2000" dirty="0">
                          <a:effectLst/>
                        </a:rPr>
                        <a:t>jQuery validation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dirty="0">
                          <a:effectLst/>
                          <a:hlinkClick r:id="rId4"/>
                        </a:rPr>
                        <a:t>https://jqueryvalidation.org/documentation</a:t>
                      </a:r>
                      <a:r>
                        <a:rPr lang="en-US" sz="20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2113416966"/>
                  </a:ext>
                </a:extLst>
              </a:tr>
              <a:tr h="451156">
                <a:tc>
                  <a:txBody>
                    <a:bodyPr/>
                    <a:lstStyle/>
                    <a:p>
                      <a:pPr>
                        <a:lnSpc>
                          <a:spcPct val="150000"/>
                        </a:lnSpc>
                        <a:spcAft>
                          <a:spcPts val="600"/>
                        </a:spcAft>
                      </a:pPr>
                      <a:r>
                        <a:rPr lang="en-US" sz="2000">
                          <a:effectLst/>
                        </a:rPr>
                        <a:t>jQuery easing</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a:effectLst/>
                          <a:hlinkClick r:id="rId5"/>
                        </a:rPr>
                        <a:t>http://gsgd.co.uk/sandbox/jquery/easing</a:t>
                      </a:r>
                      <a:r>
                        <a:rPr lang="en-US" sz="20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1429325192"/>
                  </a:ext>
                </a:extLst>
              </a:tr>
              <a:tr h="451156">
                <a:tc>
                  <a:txBody>
                    <a:bodyPr/>
                    <a:lstStyle/>
                    <a:p>
                      <a:pPr>
                        <a:lnSpc>
                          <a:spcPct val="150000"/>
                        </a:lnSpc>
                        <a:spcAft>
                          <a:spcPts val="600"/>
                        </a:spcAft>
                      </a:pPr>
                      <a:r>
                        <a:rPr lang="en-US" sz="2000">
                          <a:effectLst/>
                        </a:rPr>
                        <a:t>RoyalHelmet</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dirty="0">
                          <a:effectLst/>
                          <a:hlinkClick r:id="rId6"/>
                        </a:rPr>
                        <a:t>https://royalhelmet.com.vn/</a:t>
                      </a:r>
                      <a:endParaRPr lang="en-US" sz="2000" dirty="0">
                        <a:effectLst/>
                      </a:endParaRPr>
                    </a:p>
                  </a:txBody>
                  <a:tcPr marL="103910" marR="103910" marT="0" marB="0"/>
                </a:tc>
                <a:extLst>
                  <a:ext uri="{0D108BD9-81ED-4DB2-BD59-A6C34878D82A}">
                    <a16:rowId xmlns:a16="http://schemas.microsoft.com/office/drawing/2014/main" val="3256426384"/>
                  </a:ext>
                </a:extLst>
              </a:tr>
            </a:tbl>
          </a:graphicData>
        </a:graphic>
      </p:graphicFrame>
    </p:spTree>
    <p:extLst>
      <p:ext uri="{BB962C8B-B14F-4D97-AF65-F5344CB8AC3E}">
        <p14:creationId xmlns:p14="http://schemas.microsoft.com/office/powerpoint/2010/main" val="4284297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1002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ctr">
              <a:lnSpc>
                <a:spcPct val="150000"/>
              </a:lnSpc>
              <a:spcAft>
                <a:spcPts val="6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LỜI CẢM 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911927"/>
            <a:ext cx="9144000" cy="41840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2400" dirty="0">
                <a:latin typeface="Times New Roman" panose="02020603050405020304" pitchFamily="18" charset="0"/>
                <a:cs typeface="Times New Roman" panose="02020603050405020304" pitchFamily="18" charset="0"/>
              </a:rPr>
              <a:t>Em xin gửi lời biết ơn chân thành đến Cô Nguyễn Thị Hồng Lương - Giảng viên thuộc Khoa Công nghệ Thông tin, Trường Đại học Công nghiệp TP.HCM, người đã hướng dẫn và hỗ trợ em trong quá trình thực hiện đề tài này.</a:t>
            </a:r>
            <a:endParaRPr lang="en-US" sz="2400" dirty="0">
              <a:latin typeface="Times New Roman" panose="02020603050405020304" pitchFamily="18" charset="0"/>
              <a:cs typeface="Times New Roman" panose="02020603050405020304" pitchFamily="18" charset="0"/>
            </a:endParaRPr>
          </a:p>
          <a:p>
            <a:pPr algn="l"/>
            <a:endParaRPr lang="vi-VN" sz="2400" dirty="0">
              <a:latin typeface="Times New Roman" panose="02020603050405020304" pitchFamily="18" charset="0"/>
              <a:cs typeface="Times New Roman" panose="02020603050405020304" pitchFamily="18" charset="0"/>
            </a:endParaRPr>
          </a:p>
          <a:p>
            <a:pPr algn="l"/>
            <a:r>
              <a:rPr lang="vi-VN" sz="2400" dirty="0">
                <a:latin typeface="Times New Roman" panose="02020603050405020304" pitchFamily="18" charset="0"/>
                <a:cs typeface="Times New Roman" panose="02020603050405020304" pitchFamily="18" charset="0"/>
              </a:rPr>
              <a:t>Sự tận tâm và kiến thức sâu rộng của cô Lương không chỉ là nguồn động viên mà còn là nguồn cảm hứng lớn lao cho chúng tôi trong suốt quá trình nghiên cứu và xây dựng hệ thống công nghệ </a:t>
            </a:r>
            <a:r>
              <a:rPr lang="vi-VN" sz="2400" dirty="0" err="1">
                <a:latin typeface="Times New Roman" panose="02020603050405020304" pitchFamily="18" charset="0"/>
                <a:cs typeface="Times New Roman" panose="02020603050405020304" pitchFamily="18" charset="0"/>
              </a:rPr>
              <a:t>web</a:t>
            </a:r>
            <a:r>
              <a:rPr lang="vi-VN" sz="2400" dirty="0">
                <a:latin typeface="Times New Roman" panose="02020603050405020304" pitchFamily="18" charset="0"/>
                <a:cs typeface="Times New Roman" panose="02020603050405020304" pitchFamily="18" charset="0"/>
              </a:rPr>
              <a:t> này. Bằng sự nhiệt huyết và sự dẫn dắt chuyên nghiệp, cô Lương đã giúp em vượt qua những khó khăn và đạt được những thành tựu nhất định trong dự án của mình.</a:t>
            </a:r>
          </a:p>
        </p:txBody>
      </p:sp>
    </p:spTree>
    <p:extLst>
      <p:ext uri="{BB962C8B-B14F-4D97-AF65-F5344CB8AC3E}">
        <p14:creationId xmlns:p14="http://schemas.microsoft.com/office/powerpoint/2010/main" val="4001463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581889"/>
          </a:xfrm>
        </p:spPr>
        <p:txBody>
          <a:bodyPr anchor="t">
            <a:normAutofit/>
          </a:bodyPr>
          <a:lstStyle/>
          <a:p>
            <a:r>
              <a:rPr lang="en-US" sz="2400" b="1" dirty="0">
                <a:latin typeface="Times New Roman" panose="02020603050405020304" pitchFamily="18" charset="0"/>
                <a:cs typeface="Times New Roman" panose="02020603050405020304" pitchFamily="18" charset="0"/>
              </a:rPr>
              <a:t>MỤC LỤC</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124691" y="1759527"/>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1: GIỚI THIỆU ĐỀ TÀI</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2: PHÂN TÍCH ỨNG DỰNG</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3: XÂY DỰNG ỨNG DỤNG</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4: KẾT LUẬN – HƯỚNG PHÁT TRIỂN</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5: TÀI LIỆU THAM KHẢO</a:t>
            </a:r>
          </a:p>
        </p:txBody>
      </p:sp>
    </p:spTree>
    <p:extLst>
      <p:ext uri="{BB962C8B-B14F-4D97-AF65-F5344CB8AC3E}">
        <p14:creationId xmlns:p14="http://schemas.microsoft.com/office/powerpoint/2010/main" val="90672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568035"/>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CHƯƠNG 1. GIỚI THIỆU ĐỀ TÀI</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147455"/>
            <a:ext cx="9144000" cy="394854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Dự án tạo </a:t>
            </a:r>
            <a:r>
              <a:rPr lang="vi-VN" sz="2400" dirty="0" err="1">
                <a:latin typeface="Times New Roman" panose="02020603050405020304" pitchFamily="18" charset="0"/>
                <a:cs typeface="Times New Roman" panose="02020603050405020304" pitchFamily="18" charset="0"/>
              </a:rPr>
              <a:t>website</a:t>
            </a:r>
            <a:r>
              <a:rPr lang="vi-VN" sz="2400" dirty="0">
                <a:latin typeface="Times New Roman" panose="02020603050405020304" pitchFamily="18" charset="0"/>
                <a:cs typeface="Times New Roman" panose="02020603050405020304" pitchFamily="18" charset="0"/>
              </a:rPr>
              <a:t> thương mại điện tử bán mũ bảo hiểm là một bước tiến quan trọng trong việc đáp ứng nhu cầu mua sắm trực tuyến của người tiêu dùng trong lĩnh vực an toàn giao thông. Mục đích chính của dự án này là tạo ra một nền tảng trực tuyến tiện lợi và an toàn cho người dùng có thể dễ dàng duyệt và mua các sản phẩm mũ bảo hiểm từ nhà, mang lại sự thuận tiện và tiết kiệm thời gian cho họ.</a:t>
            </a:r>
            <a:endParaRPr lang="en-US"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hang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1 website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p:txBody>
      </p:sp>
      <p:sp>
        <p:nvSpPr>
          <p:cNvPr id="3" name="Title 1">
            <a:extLst>
              <a:ext uri="{FF2B5EF4-FFF2-40B4-BE49-F238E27FC236}">
                <a16:creationId xmlns:a16="http://schemas.microsoft.com/office/drawing/2014/main" id="{C89C3647-273F-FF2A-739D-E30E4D1BE8C1}"/>
              </a:ext>
            </a:extLst>
          </p:cNvPr>
          <p:cNvSpPr txBox="1">
            <a:spLocks/>
          </p:cNvSpPr>
          <p:nvPr/>
        </p:nvSpPr>
        <p:spPr>
          <a:xfrm>
            <a:off x="0" y="1579420"/>
            <a:ext cx="9144000" cy="5680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1.1. </a:t>
            </a:r>
            <a:r>
              <a:rPr lang="en-US" sz="2400" b="1" dirty="0" err="1">
                <a:latin typeface="Times New Roman" panose="02020603050405020304" pitchFamily="18" charset="0"/>
                <a:cs typeface="Times New Roman" panose="02020603050405020304" pitchFamily="18" charset="0"/>
              </a:rPr>
              <a:t>Mục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đích</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174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1.2.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thuyết</a:t>
            </a:r>
            <a:endParaRPr lang="en-US" sz="24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593273"/>
            <a:ext cx="9144000" cy="4502727"/>
          </a:xfrm>
          <a:prstGeom prst="rect">
            <a:avLst/>
          </a:prstGeom>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HTML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dấu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Sinh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HTML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bao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tùy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bố</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cục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Sinh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bố</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cục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Bootstrap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framework 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đại.Sinh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Bootstrap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sẵn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grid system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plugin JavaScript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jQuery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JavaScript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phổ</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kiện.Sinh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jQuery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mẽ</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55419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7"/>
            <a:ext cx="9144000" cy="581889"/>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CHƯƠNG 2. PHÂN TÍCH ỨNG DỤNG</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202875"/>
            <a:ext cx="9144000" cy="153785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i="1" dirty="0">
                <a:latin typeface="Times New Roman" panose="02020603050405020304" pitchFamily="18" charset="0"/>
                <a:cs typeface="Times New Roman" panose="02020603050405020304" pitchFamily="18" charset="0"/>
              </a:rPr>
              <a:t>2.1.1 Trang </a:t>
            </a:r>
            <a:r>
              <a:rPr lang="en-US" sz="2400" b="1" i="1" dirty="0" err="1">
                <a:latin typeface="Times New Roman" panose="02020603050405020304" pitchFamily="18" charset="0"/>
                <a:cs typeface="Times New Roman" panose="02020603050405020304" pitchFamily="18" charset="0"/>
              </a:rPr>
              <a:t>đăng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nhập</a:t>
            </a:r>
            <a:endParaRPr lang="en-US" sz="2400" b="1" i="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6C265BC-49C9-0040-8A01-E70C09C06EA6}"/>
              </a:ext>
            </a:extLst>
          </p:cNvPr>
          <p:cNvSpPr txBox="1">
            <a:spLocks/>
          </p:cNvSpPr>
          <p:nvPr/>
        </p:nvSpPr>
        <p:spPr>
          <a:xfrm>
            <a:off x="0" y="1745670"/>
            <a:ext cx="9144000" cy="58188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2.1 Layout</a:t>
            </a:r>
          </a:p>
        </p:txBody>
      </p:sp>
      <p:pic>
        <p:nvPicPr>
          <p:cNvPr id="5" name="Picture 4" descr="A screenshot of a computer&#10;&#10;Description automatically generated">
            <a:extLst>
              <a:ext uri="{FF2B5EF4-FFF2-40B4-BE49-F238E27FC236}">
                <a16:creationId xmlns:a16="http://schemas.microsoft.com/office/drawing/2014/main" id="{F16488E3-7690-0A4F-0EA8-74DB4FE43011}"/>
              </a:ext>
            </a:extLst>
          </p:cNvPr>
          <p:cNvPicPr>
            <a:picLocks noChangeAspect="1"/>
          </p:cNvPicPr>
          <p:nvPr/>
        </p:nvPicPr>
        <p:blipFill>
          <a:blip r:embed="rId2"/>
          <a:stretch>
            <a:fillRect/>
          </a:stretch>
        </p:blipFill>
        <p:spPr>
          <a:xfrm>
            <a:off x="2881745" y="1688872"/>
            <a:ext cx="6082145" cy="3480256"/>
          </a:xfrm>
          <a:prstGeom prst="rect">
            <a:avLst/>
          </a:prstGeom>
        </p:spPr>
      </p:pic>
    </p:spTree>
    <p:extLst>
      <p:ext uri="{BB962C8B-B14F-4D97-AF65-F5344CB8AC3E}">
        <p14:creationId xmlns:p14="http://schemas.microsoft.com/office/powerpoint/2010/main" val="1177782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2.1.2. Trang </a:t>
            </a:r>
            <a:r>
              <a:rPr lang="en-US" sz="2400" b="1" i="1" dirty="0" err="1">
                <a:latin typeface="Times New Roman" panose="02020603050405020304" pitchFamily="18" charset="0"/>
                <a:cs typeface="Times New Roman" panose="02020603050405020304" pitchFamily="18" charset="0"/>
              </a:rPr>
              <a:t>đăng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ký</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988F39DF-76BF-496A-CDDD-3A27B271F8B6}"/>
              </a:ext>
            </a:extLst>
          </p:cNvPr>
          <p:cNvPicPr>
            <a:picLocks noChangeAspect="1"/>
          </p:cNvPicPr>
          <p:nvPr/>
        </p:nvPicPr>
        <p:blipFill>
          <a:blip r:embed="rId2"/>
          <a:stretch>
            <a:fillRect/>
          </a:stretch>
        </p:blipFill>
        <p:spPr>
          <a:xfrm>
            <a:off x="1316037" y="1773383"/>
            <a:ext cx="6511925" cy="3795395"/>
          </a:xfrm>
          <a:prstGeom prst="rect">
            <a:avLst/>
          </a:prstGeom>
        </p:spPr>
      </p:pic>
    </p:spTree>
    <p:extLst>
      <p:ext uri="{BB962C8B-B14F-4D97-AF65-F5344CB8AC3E}">
        <p14:creationId xmlns:p14="http://schemas.microsoft.com/office/powerpoint/2010/main" val="272295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 02</Template>
  <TotalTime>70</TotalTime>
  <Words>1124</Words>
  <Application>Microsoft Office PowerPoint</Application>
  <PresentationFormat>On-screen Show (4:3)</PresentationFormat>
  <Paragraphs>111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Office Theme</vt:lpstr>
      <vt:lpstr>Báo cáo đề tài hệ thống công nghệ web</vt:lpstr>
      <vt:lpstr>Đề tài: Website bán mũ bảo hiểm trực tuyến</vt:lpstr>
      <vt:lpstr>PowerPoint Presentation</vt:lpstr>
      <vt:lpstr>LỜI CẢM ƠN</vt:lpstr>
      <vt:lpstr>MỤC LỤC</vt:lpstr>
      <vt:lpstr>CHƯƠNG 1. GIỚI THIỆU ĐỀ TÀI</vt:lpstr>
      <vt:lpstr>1.2. Cơ sở lý thuyết</vt:lpstr>
      <vt:lpstr>CHƯƠNG 2. PHÂN TÍCH ỨNG DỤNG</vt:lpstr>
      <vt:lpstr>2.1.2. Trang đăng ký</vt:lpstr>
      <vt:lpstr>2.1.3. Trang chủ</vt:lpstr>
      <vt:lpstr>2.1.4. Các trang còn lại</vt:lpstr>
      <vt:lpstr>2.2. Sitemap</vt:lpstr>
      <vt:lpstr>CHƯƠNG 3. XÂY DỰNG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KẾT LUẬN – HƯỚNG PHÁT TRIỂN</vt:lpstr>
      <vt:lpstr>CHƯƠNG 4: KẾT LUẬN – HƯỚNG PHÁT TRIỂN</vt:lpstr>
      <vt:lpstr>CHƯƠNG 4: KẾT LUẬN – HƯỚNG PHÁT TRIỂN</vt:lpstr>
      <vt:lpstr>CHƯƠNG 5: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Text Information</dc:title>
  <dc:creator>Hồ Phúc Lâm</dc:creator>
  <cp:lastModifiedBy>Hồ Phúc Lâm</cp:lastModifiedBy>
  <cp:revision>1</cp:revision>
  <dcterms:created xsi:type="dcterms:W3CDTF">2024-04-26T16:30:34Z</dcterms:created>
  <dcterms:modified xsi:type="dcterms:W3CDTF">2024-04-27T14:28:09Z</dcterms:modified>
</cp:coreProperties>
</file>